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EA00"/>
    <a:srgbClr val="ED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3" autoAdjust="0"/>
    <p:restoredTop sz="95226" autoAdjust="0"/>
  </p:normalViewPr>
  <p:slideViewPr>
    <p:cSldViewPr snapToGrid="0">
      <p:cViewPr varScale="1">
        <p:scale>
          <a:sx n="90" d="100"/>
          <a:sy n="90" d="100"/>
        </p:scale>
        <p:origin x="5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7AD4F4-8F12-4B23-B2E1-9B0BDDA9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908" cy="5139158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C6A7817-8B7A-43F2-866B-973DD1F70D72}"/>
              </a:ext>
            </a:extLst>
          </p:cNvPr>
          <p:cNvSpPr/>
          <p:nvPr/>
        </p:nvSpPr>
        <p:spPr>
          <a:xfrm>
            <a:off x="896647" y="11699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64855F-899B-4688-B39A-E15EDC34A92E}"/>
              </a:ext>
            </a:extLst>
          </p:cNvPr>
          <p:cNvSpPr txBox="1"/>
          <p:nvPr/>
        </p:nvSpPr>
        <p:spPr>
          <a:xfrm>
            <a:off x="639195" y="5426254"/>
            <a:ext cx="973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1 </a:t>
            </a:r>
            <a:r>
              <a:rPr lang="pt-PT" sz="1800" dirty="0" err="1"/>
              <a:t>Outlet</a:t>
            </a:r>
            <a:endParaRPr lang="pt-PT" sz="18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95C222A-253E-431E-A28F-E000A06DFBA4}"/>
              </a:ext>
            </a:extLst>
          </p:cNvPr>
          <p:cNvSpPr/>
          <p:nvPr/>
        </p:nvSpPr>
        <p:spPr>
          <a:xfrm>
            <a:off x="222031" y="5430984"/>
            <a:ext cx="417164" cy="37810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1E4CA94-487C-41ED-BF50-FED48D72ED79}"/>
              </a:ext>
            </a:extLst>
          </p:cNvPr>
          <p:cNvSpPr/>
          <p:nvPr/>
        </p:nvSpPr>
        <p:spPr>
          <a:xfrm>
            <a:off x="222031" y="6031466"/>
            <a:ext cx="417164" cy="37810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6F133B-532D-448F-94F2-22C6E726D256}"/>
              </a:ext>
            </a:extLst>
          </p:cNvPr>
          <p:cNvSpPr txBox="1"/>
          <p:nvPr/>
        </p:nvSpPr>
        <p:spPr>
          <a:xfrm>
            <a:off x="639195" y="6040240"/>
            <a:ext cx="1097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2 </a:t>
            </a:r>
            <a:r>
              <a:rPr lang="pt-PT" sz="1800" dirty="0" err="1"/>
              <a:t>Outlets</a:t>
            </a:r>
            <a:endParaRPr lang="pt-PT" sz="18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96D65F6-764B-4169-8AF1-6FA5C88B9FAC}"/>
              </a:ext>
            </a:extLst>
          </p:cNvPr>
          <p:cNvSpPr/>
          <p:nvPr/>
        </p:nvSpPr>
        <p:spPr>
          <a:xfrm>
            <a:off x="515519" y="11699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6E41BC-5EE8-4D94-8FD6-2EEF517EFA0D}"/>
              </a:ext>
            </a:extLst>
          </p:cNvPr>
          <p:cNvSpPr/>
          <p:nvPr/>
        </p:nvSpPr>
        <p:spPr>
          <a:xfrm>
            <a:off x="136016" y="11699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A3E3DBC-8D1C-43D5-BA48-A22A4599D234}"/>
              </a:ext>
            </a:extLst>
          </p:cNvPr>
          <p:cNvSpPr/>
          <p:nvPr/>
        </p:nvSpPr>
        <p:spPr>
          <a:xfrm>
            <a:off x="515519" y="949050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59E17E5-28EB-425A-ABE0-6CFE95A31049}"/>
              </a:ext>
            </a:extLst>
          </p:cNvPr>
          <p:cNvSpPr/>
          <p:nvPr/>
        </p:nvSpPr>
        <p:spPr>
          <a:xfrm>
            <a:off x="896647" y="603251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48D160C3-0374-495A-ABAD-7B11F126937B}"/>
              </a:ext>
            </a:extLst>
          </p:cNvPr>
          <p:cNvSpPr/>
          <p:nvPr/>
        </p:nvSpPr>
        <p:spPr>
          <a:xfrm>
            <a:off x="515519" y="603249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9AA784-F1C1-4D11-9D25-17FF0339AF66}"/>
              </a:ext>
            </a:extLst>
          </p:cNvPr>
          <p:cNvSpPr/>
          <p:nvPr/>
        </p:nvSpPr>
        <p:spPr>
          <a:xfrm>
            <a:off x="134392" y="60324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8CB4889-D4D9-4EF7-BEFB-D2D0ECF6C21E}"/>
              </a:ext>
            </a:extLst>
          </p:cNvPr>
          <p:cNvSpPr/>
          <p:nvPr/>
        </p:nvSpPr>
        <p:spPr>
          <a:xfrm>
            <a:off x="132732" y="1145682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ED6FE3F-F40F-42F4-A2F5-1349A2442F5A}"/>
              </a:ext>
            </a:extLst>
          </p:cNvPr>
          <p:cNvSpPr/>
          <p:nvPr/>
        </p:nvSpPr>
        <p:spPr>
          <a:xfrm>
            <a:off x="1144417" y="116998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E3F314E-0D4F-4239-B78A-644E167F9DEB}"/>
              </a:ext>
            </a:extLst>
          </p:cNvPr>
          <p:cNvSpPr/>
          <p:nvPr/>
        </p:nvSpPr>
        <p:spPr>
          <a:xfrm>
            <a:off x="1554195" y="11699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04B58E6-8B56-41D0-B224-AC1490C31C59}"/>
              </a:ext>
            </a:extLst>
          </p:cNvPr>
          <p:cNvSpPr/>
          <p:nvPr/>
        </p:nvSpPr>
        <p:spPr>
          <a:xfrm>
            <a:off x="1988337" y="11699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3717BFB-11C9-432A-A5C8-A2FDA33D0AD0}"/>
              </a:ext>
            </a:extLst>
          </p:cNvPr>
          <p:cNvSpPr/>
          <p:nvPr/>
        </p:nvSpPr>
        <p:spPr>
          <a:xfrm>
            <a:off x="1988337" y="598663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898428C-B2BF-40A6-8A85-78EAF8B412AB}"/>
              </a:ext>
            </a:extLst>
          </p:cNvPr>
          <p:cNvSpPr/>
          <p:nvPr/>
        </p:nvSpPr>
        <p:spPr>
          <a:xfrm>
            <a:off x="1552570" y="598663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43A330D-BDA1-45A3-A32F-53CABF68A333}"/>
              </a:ext>
            </a:extLst>
          </p:cNvPr>
          <p:cNvSpPr/>
          <p:nvPr/>
        </p:nvSpPr>
        <p:spPr>
          <a:xfrm>
            <a:off x="1144417" y="598663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E567AE81-D1B6-4CE9-A5D9-BAF4A023088D}"/>
              </a:ext>
            </a:extLst>
          </p:cNvPr>
          <p:cNvSpPr/>
          <p:nvPr/>
        </p:nvSpPr>
        <p:spPr>
          <a:xfrm>
            <a:off x="2241393" y="117857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64328E1-5D24-4979-9C2D-5ED05F600575}"/>
              </a:ext>
            </a:extLst>
          </p:cNvPr>
          <p:cNvSpPr/>
          <p:nvPr/>
        </p:nvSpPr>
        <p:spPr>
          <a:xfrm>
            <a:off x="3082950" y="116997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12ED72B-69B2-4806-9B6F-BF9F8B722925}"/>
              </a:ext>
            </a:extLst>
          </p:cNvPr>
          <p:cNvSpPr/>
          <p:nvPr/>
        </p:nvSpPr>
        <p:spPr>
          <a:xfrm>
            <a:off x="2636029" y="116996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EF36F78F-BA11-4D3E-9FA9-93525D4BE75D}"/>
              </a:ext>
            </a:extLst>
          </p:cNvPr>
          <p:cNvSpPr/>
          <p:nvPr/>
        </p:nvSpPr>
        <p:spPr>
          <a:xfrm>
            <a:off x="2237638" y="594802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2D6D189-7E36-4195-A183-9694E3FA6F95}"/>
              </a:ext>
            </a:extLst>
          </p:cNvPr>
          <p:cNvSpPr/>
          <p:nvPr/>
        </p:nvSpPr>
        <p:spPr>
          <a:xfrm>
            <a:off x="2636029" y="597071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44DED09-787A-46C5-BE80-30CE5CD661C2}"/>
              </a:ext>
            </a:extLst>
          </p:cNvPr>
          <p:cNvSpPr/>
          <p:nvPr/>
        </p:nvSpPr>
        <p:spPr>
          <a:xfrm>
            <a:off x="3073575" y="597071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13A7D73B-EBD1-492F-8D29-1C95C6EDC915}"/>
              </a:ext>
            </a:extLst>
          </p:cNvPr>
          <p:cNvSpPr/>
          <p:nvPr/>
        </p:nvSpPr>
        <p:spPr>
          <a:xfrm>
            <a:off x="3073575" y="114966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096C2C4-8D8F-4FEC-B6B9-F7B84021D3F1}"/>
              </a:ext>
            </a:extLst>
          </p:cNvPr>
          <p:cNvSpPr/>
          <p:nvPr/>
        </p:nvSpPr>
        <p:spPr>
          <a:xfrm>
            <a:off x="2795635" y="1144605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C76BA32-788B-48C0-82F6-B3A0487D463A}"/>
              </a:ext>
            </a:extLst>
          </p:cNvPr>
          <p:cNvSpPr/>
          <p:nvPr/>
        </p:nvSpPr>
        <p:spPr>
          <a:xfrm>
            <a:off x="2551692" y="898557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B6C5543E-869B-43FE-94EB-28781FCFFA3F}"/>
              </a:ext>
            </a:extLst>
          </p:cNvPr>
          <p:cNvSpPr/>
          <p:nvPr/>
        </p:nvSpPr>
        <p:spPr>
          <a:xfrm>
            <a:off x="134392" y="3294488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89B6BB3F-4439-4349-A14F-E8AD60192F07}"/>
              </a:ext>
            </a:extLst>
          </p:cNvPr>
          <p:cNvSpPr/>
          <p:nvPr/>
        </p:nvSpPr>
        <p:spPr>
          <a:xfrm>
            <a:off x="572497" y="3294488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C53678E8-54FF-4853-AE25-83A4273CEEF9}"/>
              </a:ext>
            </a:extLst>
          </p:cNvPr>
          <p:cNvSpPr/>
          <p:nvPr/>
        </p:nvSpPr>
        <p:spPr>
          <a:xfrm>
            <a:off x="134392" y="4332745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5E4DD37-4D93-46EF-A652-E0AFF51C76DC}"/>
              </a:ext>
            </a:extLst>
          </p:cNvPr>
          <p:cNvSpPr/>
          <p:nvPr/>
        </p:nvSpPr>
        <p:spPr>
          <a:xfrm>
            <a:off x="134392" y="3786645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E81260-C0AC-479F-B163-A3D216B10510}"/>
              </a:ext>
            </a:extLst>
          </p:cNvPr>
          <p:cNvSpPr/>
          <p:nvPr/>
        </p:nvSpPr>
        <p:spPr>
          <a:xfrm>
            <a:off x="634211" y="3795254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17792EE6-6616-49EA-81DE-9871BF4D2E5D}"/>
              </a:ext>
            </a:extLst>
          </p:cNvPr>
          <p:cNvSpPr/>
          <p:nvPr/>
        </p:nvSpPr>
        <p:spPr>
          <a:xfrm>
            <a:off x="853467" y="3535329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FB1DA106-C681-4FCE-85E8-74125C7FC0C4}"/>
              </a:ext>
            </a:extLst>
          </p:cNvPr>
          <p:cNvSpPr/>
          <p:nvPr/>
        </p:nvSpPr>
        <p:spPr>
          <a:xfrm>
            <a:off x="339400" y="353532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EA8BBBCC-2E49-460A-844A-8C811F5AA019}"/>
              </a:ext>
            </a:extLst>
          </p:cNvPr>
          <p:cNvSpPr/>
          <p:nvPr/>
        </p:nvSpPr>
        <p:spPr>
          <a:xfrm>
            <a:off x="368261" y="4092361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C82FCDC6-4A1E-4426-B8C6-D253EA3197A0}"/>
              </a:ext>
            </a:extLst>
          </p:cNvPr>
          <p:cNvSpPr/>
          <p:nvPr/>
        </p:nvSpPr>
        <p:spPr>
          <a:xfrm>
            <a:off x="2313633" y="3293885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6F6D2D43-0A1F-40BC-BFB9-64EA9054987A}"/>
              </a:ext>
            </a:extLst>
          </p:cNvPr>
          <p:cNvSpPr/>
          <p:nvPr/>
        </p:nvSpPr>
        <p:spPr>
          <a:xfrm>
            <a:off x="2313633" y="4325123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23E420F6-FAD2-4189-AC3B-DA8ABD9BA758}"/>
              </a:ext>
            </a:extLst>
          </p:cNvPr>
          <p:cNvSpPr/>
          <p:nvPr/>
        </p:nvSpPr>
        <p:spPr>
          <a:xfrm>
            <a:off x="3082950" y="4324437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1540C7C2-D250-4A79-85C5-E097FE8AFAB0}"/>
              </a:ext>
            </a:extLst>
          </p:cNvPr>
          <p:cNvSpPr/>
          <p:nvPr/>
        </p:nvSpPr>
        <p:spPr>
          <a:xfrm>
            <a:off x="2695421" y="4324438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D192CB9E-1400-4FB2-BBD6-A2ABD21C18CD}"/>
              </a:ext>
            </a:extLst>
          </p:cNvPr>
          <p:cNvSpPr/>
          <p:nvPr/>
        </p:nvSpPr>
        <p:spPr>
          <a:xfrm>
            <a:off x="3082950" y="3899717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979E2040-9B91-46BE-A45F-3437FB15755D}"/>
              </a:ext>
            </a:extLst>
          </p:cNvPr>
          <p:cNvSpPr/>
          <p:nvPr/>
        </p:nvSpPr>
        <p:spPr>
          <a:xfrm>
            <a:off x="2505337" y="3534870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9DFEF5E1-EE84-4911-BC3C-D73DFDB80351}"/>
              </a:ext>
            </a:extLst>
          </p:cNvPr>
          <p:cNvSpPr/>
          <p:nvPr/>
        </p:nvSpPr>
        <p:spPr>
          <a:xfrm>
            <a:off x="3082950" y="3293884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9BBBC3F3-E7DC-41BF-8819-92E2618A9F51}"/>
              </a:ext>
            </a:extLst>
          </p:cNvPr>
          <p:cNvGrpSpPr/>
          <p:nvPr/>
        </p:nvGrpSpPr>
        <p:grpSpPr>
          <a:xfrm>
            <a:off x="3869473" y="527245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3938F4EA-BBED-485F-96EB-50D02C68313D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EE00B84C-BBA4-40B1-AB0C-70E1194CF460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909F65C6-CE95-401E-842E-B032072591D4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6E6140A7-A779-488B-90EA-D0C948D23E9A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09BE8111-E569-46DE-B383-EA5E93727BB3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E29C975B-A07C-4B44-AA2C-071838AC4A83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9" name="Retângulo: Cantos Arredondados 78">
              <a:extLst>
                <a:ext uri="{FF2B5EF4-FFF2-40B4-BE49-F238E27FC236}">
                  <a16:creationId xmlns:a16="http://schemas.microsoft.com/office/drawing/2014/main" id="{44AFCBB6-7F40-4B51-91FC-144C34309D3D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6285D8C9-FE58-429E-9698-569230C15DDA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B5BC3E54-5406-4D41-BB0B-AA07CBFAEBF6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252DF462-A745-4FD2-844F-C4E15B524A1F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BE288660-C42B-4DA1-85D3-E05EFEA38376}"/>
              </a:ext>
            </a:extLst>
          </p:cNvPr>
          <p:cNvGrpSpPr/>
          <p:nvPr/>
        </p:nvGrpSpPr>
        <p:grpSpPr>
          <a:xfrm>
            <a:off x="4704580" y="527245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32711FB6-2251-4BE7-ABE7-8C87F0CC9021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08CF67AB-7204-4377-8F44-3B5666C937C4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EDFEF504-B434-45E4-A20E-A1D77EBE8863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182899B8-EB72-46F0-ABF2-CBE4052548D7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055BB8A9-F704-447D-B1E6-E65F1A85ABD8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9B1141CE-9298-4642-887C-A5356D28F0BF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2E4AFC2E-EFEC-4D1C-8F00-C3875450EA35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A01B5B78-71A5-4311-964E-ACEE8E876C85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B1BD0F90-95A6-4024-8510-C88371484062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F5A9CC54-B985-4EC3-BBF2-7B2CFE4C321E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B60F930C-9C4B-48BA-A6B1-B9A3CAE1415A}"/>
              </a:ext>
            </a:extLst>
          </p:cNvPr>
          <p:cNvGrpSpPr/>
          <p:nvPr/>
        </p:nvGrpSpPr>
        <p:grpSpPr>
          <a:xfrm>
            <a:off x="5541003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E1065BCF-59D4-4AB6-B249-3B010CF7956A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9012DCD7-440D-430F-8F22-EF433A707D3C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00419C7F-CA5D-483D-8C6C-CBEBE3736CAB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6BAFCBBB-60ED-4E94-A67B-69F4DE1A7475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7235ED94-65D4-4C65-9CBB-3D8FCA7E18AA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A8786605-7510-484E-B927-06517C954804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65D13364-7D37-46C9-A002-0A2BE18FB2F1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6E2F5D6-4BC6-40DD-875D-871EE6F34524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9ADDF6C1-817C-4DD7-B898-95AE751B758E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56A1D6D6-F02C-4D49-943C-72898512FCE8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7A12EF6B-35AA-4BFD-B24A-9FA3302B2BB6}"/>
              </a:ext>
            </a:extLst>
          </p:cNvPr>
          <p:cNvGrpSpPr/>
          <p:nvPr/>
        </p:nvGrpSpPr>
        <p:grpSpPr>
          <a:xfrm>
            <a:off x="6384942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83682040-E3FC-4FA9-99EC-8A3989C6BFE7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B4421095-6CA6-429A-9DED-1139D83C2D3E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B439419-A209-4A72-9890-EB0174027BFF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4BE7F113-D430-4733-B62D-88187D2A2036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47347BDB-EDDA-4F47-A4A4-7F9380410602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A8DBFFE8-C1CE-4548-92A6-FA6F34200D71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FCA19BA3-21FF-492A-897F-BA3FFC502729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CB536EA7-2078-4657-BE7C-0A4A75E98D8B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51EF081C-C74D-40FC-99D0-0E1BAAE75E44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0D8ECB63-B9F3-40A0-BB61-0D146C2B2DF1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6451CC3-37F9-43F0-846F-9BAF741252C7}"/>
              </a:ext>
            </a:extLst>
          </p:cNvPr>
          <p:cNvGrpSpPr/>
          <p:nvPr/>
        </p:nvGrpSpPr>
        <p:grpSpPr>
          <a:xfrm>
            <a:off x="7224312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3CD09F8D-FE85-44C2-BCC0-46F9F55AC881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226A6AE0-FCAF-4895-8B75-AB35B551DA27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A95947BE-00A2-4373-AE0C-6584F68DBD9B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8DEC5800-DBA7-4A9C-9722-B5AC230C388D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A98BF8F1-400B-4CC0-95CF-1F435FEB1E75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D5D70150-86DA-456D-8F1A-7699038E67CD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ED8309BE-87E0-4A9F-896D-5FF6DD0DB20C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0EB0925E-C4B5-4809-9F67-118760B9C144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587BC196-BEA0-4657-8630-DDADF977C54D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7" name="Retângulo: Cantos Arredondados 126">
              <a:extLst>
                <a:ext uri="{FF2B5EF4-FFF2-40B4-BE49-F238E27FC236}">
                  <a16:creationId xmlns:a16="http://schemas.microsoft.com/office/drawing/2014/main" id="{6706C38A-CEEC-48BB-9D3A-567AC7040C8A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748C9D12-2CE7-4901-865C-5C293B380F3C}"/>
              </a:ext>
            </a:extLst>
          </p:cNvPr>
          <p:cNvGrpSpPr/>
          <p:nvPr/>
        </p:nvGrpSpPr>
        <p:grpSpPr>
          <a:xfrm>
            <a:off x="8061660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6ABF034B-F021-4DA0-8E81-CA3027F6E48E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F5AC9060-C2C1-44F0-87EC-FCE4184E7C86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1" name="Retângulo: Cantos Arredondados 130">
              <a:extLst>
                <a:ext uri="{FF2B5EF4-FFF2-40B4-BE49-F238E27FC236}">
                  <a16:creationId xmlns:a16="http://schemas.microsoft.com/office/drawing/2014/main" id="{5D98B5A6-3168-4B93-9A0C-8356FB2FE089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8F75D9-2652-465E-963D-65F461AF904D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3B14A6A3-5784-4C44-8BD9-49AD2B67FD0E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A4B8F936-BBBA-4BF4-A96A-9765B79206E6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64612974-DFA4-4ABC-92BA-2369DF5E083F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FEAD0F9A-6A53-430F-838E-1B56A324C223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53968CFA-8B17-4CEB-9D78-38F5794D6A16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D4CA1C82-193B-4838-8461-3E5577952346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811DA26C-E3CE-4DC4-859A-2054051BD979}"/>
              </a:ext>
            </a:extLst>
          </p:cNvPr>
          <p:cNvGrpSpPr/>
          <p:nvPr/>
        </p:nvGrpSpPr>
        <p:grpSpPr>
          <a:xfrm>
            <a:off x="8895220" y="50103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9F02F9DC-50DD-48CC-AF04-D18C13B05F69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09BEC1FB-5A99-421A-9A4E-9A8949F98307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B58C3F5-4A87-4923-A564-B2D237B0D470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BDCA1C82-68F8-4384-AF28-E589F3A873A2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A5E1AEFF-B94D-4475-8B93-65F264812EFC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EA483A0F-CC9D-4260-9AE7-737A893EF7FB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6" name="Retângulo: Cantos Arredondados 145">
              <a:extLst>
                <a:ext uri="{FF2B5EF4-FFF2-40B4-BE49-F238E27FC236}">
                  <a16:creationId xmlns:a16="http://schemas.microsoft.com/office/drawing/2014/main" id="{200855E1-4FF1-47CA-B995-7DB87EE46B14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79F3020D-74D8-4E98-ACBB-6D104CDF359B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7A1B6512-1AC5-4C81-BE78-A62DCB5FDB2A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9D15D12C-C7AE-41AC-98B1-23F2658B15FE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2D17136D-A299-43D4-A753-673F657D7499}"/>
              </a:ext>
            </a:extLst>
          </p:cNvPr>
          <p:cNvGrpSpPr/>
          <p:nvPr/>
        </p:nvGrpSpPr>
        <p:grpSpPr>
          <a:xfrm>
            <a:off x="9731852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E3F4D307-2A39-4FE5-AF5B-CC73A5A469E6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C08E7A95-3C4C-4344-A6AE-19EDD6A73953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82C1D4FB-7FD1-4FCB-B103-11DB8E3FE7FD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B4D79998-6494-4EED-AB17-885978989758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2F5C9D43-F7B8-4D4B-A022-807F23E1A005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876226E-62FB-4D27-868A-06E3FE303E26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40B95A3C-527A-47DB-B99D-C12B363E1D28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441FA11B-A410-4B6F-8BB5-EADAD43E63FF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9" name="Retângulo: Cantos Arredondados 158">
              <a:extLst>
                <a:ext uri="{FF2B5EF4-FFF2-40B4-BE49-F238E27FC236}">
                  <a16:creationId xmlns:a16="http://schemas.microsoft.com/office/drawing/2014/main" id="{B2F496ED-DB6A-4FD6-B487-E0A3A7FA9982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F2DCF4E-E799-4FAE-B8A7-27D8293E4AE1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855F02A8-BC40-43EF-98A5-0B5B9AAB8931}"/>
              </a:ext>
            </a:extLst>
          </p:cNvPr>
          <p:cNvGrpSpPr/>
          <p:nvPr/>
        </p:nvGrpSpPr>
        <p:grpSpPr>
          <a:xfrm>
            <a:off x="10565412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62" name="Retângulo: Cantos Arredondados 161">
              <a:extLst>
                <a:ext uri="{FF2B5EF4-FFF2-40B4-BE49-F238E27FC236}">
                  <a16:creationId xmlns:a16="http://schemas.microsoft.com/office/drawing/2014/main" id="{58B2DBE7-2799-4251-B881-BDFE3D8876D3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2BB02FC4-B2D0-4414-A3EE-20149885220C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B024A507-04E6-4E5B-A9B2-63815F5F3248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5" name="Retângulo: Cantos Arredondados 164">
              <a:extLst>
                <a:ext uri="{FF2B5EF4-FFF2-40B4-BE49-F238E27FC236}">
                  <a16:creationId xmlns:a16="http://schemas.microsoft.com/office/drawing/2014/main" id="{5F42E2B2-7BF8-466C-8BF3-52D0A7D34C65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6" name="Retângulo: Cantos Arredondados 165">
              <a:extLst>
                <a:ext uri="{FF2B5EF4-FFF2-40B4-BE49-F238E27FC236}">
                  <a16:creationId xmlns:a16="http://schemas.microsoft.com/office/drawing/2014/main" id="{D8530E91-12C3-474E-9049-AFE0E4C7D11A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7" name="Retângulo: Cantos Arredondados 166">
              <a:extLst>
                <a:ext uri="{FF2B5EF4-FFF2-40B4-BE49-F238E27FC236}">
                  <a16:creationId xmlns:a16="http://schemas.microsoft.com/office/drawing/2014/main" id="{5F1E959F-FDAA-46F6-8657-0806781DC90A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60F3F924-64D3-4A9E-BEBA-4AB704EF9210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9" name="Retângulo: Cantos Arredondados 168">
              <a:extLst>
                <a:ext uri="{FF2B5EF4-FFF2-40B4-BE49-F238E27FC236}">
                  <a16:creationId xmlns:a16="http://schemas.microsoft.com/office/drawing/2014/main" id="{9FB0DC77-0125-4ED8-AD14-44B88A12906D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2865D604-9DD7-4C39-849A-3D868CF190F5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1" name="Retângulo: Cantos Arredondados 170">
              <a:extLst>
                <a:ext uri="{FF2B5EF4-FFF2-40B4-BE49-F238E27FC236}">
                  <a16:creationId xmlns:a16="http://schemas.microsoft.com/office/drawing/2014/main" id="{2C681223-E352-4641-A51B-0F450F1C8BF0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3A32FFB2-22F3-4DA2-848C-8AF3A2B625A9}"/>
              </a:ext>
            </a:extLst>
          </p:cNvPr>
          <p:cNvGrpSpPr/>
          <p:nvPr/>
        </p:nvGrpSpPr>
        <p:grpSpPr>
          <a:xfrm>
            <a:off x="11407926" y="493754"/>
            <a:ext cx="152681" cy="3256171"/>
            <a:chOff x="3869473" y="527245"/>
            <a:chExt cx="152681" cy="3256171"/>
          </a:xfrm>
          <a:solidFill>
            <a:srgbClr val="FF0000"/>
          </a:solidFill>
        </p:grpSpPr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A3FD4410-D7E2-4866-A2AB-3A38A99390C2}"/>
                </a:ext>
              </a:extLst>
            </p:cNvPr>
            <p:cNvSpPr/>
            <p:nvPr/>
          </p:nvSpPr>
          <p:spPr>
            <a:xfrm>
              <a:off x="3870358" y="52724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4" name="Retângulo: Cantos Arredondados 173">
              <a:extLst>
                <a:ext uri="{FF2B5EF4-FFF2-40B4-BE49-F238E27FC236}">
                  <a16:creationId xmlns:a16="http://schemas.microsoft.com/office/drawing/2014/main" id="{10F9D460-7711-4093-B870-51D01FD7A0C9}"/>
                </a:ext>
              </a:extLst>
            </p:cNvPr>
            <p:cNvSpPr/>
            <p:nvPr/>
          </p:nvSpPr>
          <p:spPr>
            <a:xfrm>
              <a:off x="3870358" y="878306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31EEF55C-8150-4549-80BD-BC5EE763F753}"/>
                </a:ext>
              </a:extLst>
            </p:cNvPr>
            <p:cNvSpPr/>
            <p:nvPr/>
          </p:nvSpPr>
          <p:spPr>
            <a:xfrm>
              <a:off x="3870358" y="1229367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FB3F064-1FF9-4365-AECE-658540A0129B}"/>
                </a:ext>
              </a:extLst>
            </p:cNvPr>
            <p:cNvSpPr/>
            <p:nvPr/>
          </p:nvSpPr>
          <p:spPr>
            <a:xfrm>
              <a:off x="3870358" y="157816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3AD902DB-528A-4133-BD69-89B9F1C44D58}"/>
                </a:ext>
              </a:extLst>
            </p:cNvPr>
            <p:cNvSpPr/>
            <p:nvPr/>
          </p:nvSpPr>
          <p:spPr>
            <a:xfrm>
              <a:off x="3875288" y="192372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8" name="Retângulo: Cantos Arredondados 177">
              <a:extLst>
                <a:ext uri="{FF2B5EF4-FFF2-40B4-BE49-F238E27FC236}">
                  <a16:creationId xmlns:a16="http://schemas.microsoft.com/office/drawing/2014/main" id="{73C54792-640C-45E0-95D6-46D30563944F}"/>
                </a:ext>
              </a:extLst>
            </p:cNvPr>
            <p:cNvSpPr/>
            <p:nvPr/>
          </p:nvSpPr>
          <p:spPr>
            <a:xfrm>
              <a:off x="3870358" y="226929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DD10716D-900F-4968-A88C-EF3D8EBB8421}"/>
                </a:ext>
              </a:extLst>
            </p:cNvPr>
            <p:cNvSpPr/>
            <p:nvPr/>
          </p:nvSpPr>
          <p:spPr>
            <a:xfrm>
              <a:off x="3870358" y="2617723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0" name="Retângulo: Cantos Arredondados 179">
              <a:extLst>
                <a:ext uri="{FF2B5EF4-FFF2-40B4-BE49-F238E27FC236}">
                  <a16:creationId xmlns:a16="http://schemas.microsoft.com/office/drawing/2014/main" id="{A2610327-09F1-4C56-8D2A-C075B54E1309}"/>
                </a:ext>
              </a:extLst>
            </p:cNvPr>
            <p:cNvSpPr/>
            <p:nvPr/>
          </p:nvSpPr>
          <p:spPr>
            <a:xfrm>
              <a:off x="3870358" y="2960420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1" name="Retângulo: Cantos Arredondados 180">
              <a:extLst>
                <a:ext uri="{FF2B5EF4-FFF2-40B4-BE49-F238E27FC236}">
                  <a16:creationId xmlns:a16="http://schemas.microsoft.com/office/drawing/2014/main" id="{DAD4BD62-86CD-4979-8BBC-A4AA78A4CAB0}"/>
                </a:ext>
              </a:extLst>
            </p:cNvPr>
            <p:cNvSpPr/>
            <p:nvPr/>
          </p:nvSpPr>
          <p:spPr>
            <a:xfrm>
              <a:off x="3870358" y="3304785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A4DECD72-B899-4958-9E45-D2EEC9B6D6A3}"/>
                </a:ext>
              </a:extLst>
            </p:cNvPr>
            <p:cNvSpPr/>
            <p:nvPr/>
          </p:nvSpPr>
          <p:spPr>
            <a:xfrm>
              <a:off x="3869473" y="3648301"/>
              <a:ext cx="146866" cy="13511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94" name="Retângulo: Cantos Arredondados 193">
            <a:extLst>
              <a:ext uri="{FF2B5EF4-FFF2-40B4-BE49-F238E27FC236}">
                <a16:creationId xmlns:a16="http://schemas.microsoft.com/office/drawing/2014/main" id="{6BECFE70-979D-4EEF-9306-389811568C64}"/>
              </a:ext>
            </a:extLst>
          </p:cNvPr>
          <p:cNvSpPr/>
          <p:nvPr/>
        </p:nvSpPr>
        <p:spPr>
          <a:xfrm>
            <a:off x="1736203" y="5430984"/>
            <a:ext cx="417164" cy="3781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590F440B-0A9B-42D0-93C2-568539AB3495}"/>
              </a:ext>
            </a:extLst>
          </p:cNvPr>
          <p:cNvSpPr txBox="1"/>
          <p:nvPr/>
        </p:nvSpPr>
        <p:spPr>
          <a:xfrm>
            <a:off x="2161419" y="5423676"/>
            <a:ext cx="109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3 </a:t>
            </a:r>
            <a:r>
              <a:rPr lang="pt-PT" sz="1800" dirty="0" err="1"/>
              <a:t>Outlets</a:t>
            </a:r>
            <a:endParaRPr lang="pt-PT" sz="1800" dirty="0"/>
          </a:p>
        </p:txBody>
      </p: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0B35E3BE-D076-44F8-B267-6DC6CDA11750}"/>
              </a:ext>
            </a:extLst>
          </p:cNvPr>
          <p:cNvCxnSpPr/>
          <p:nvPr/>
        </p:nvCxnSpPr>
        <p:spPr>
          <a:xfrm>
            <a:off x="1752860" y="6205491"/>
            <a:ext cx="7945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9EAFAB7B-DEE2-4AD5-BB2E-F828868BD1A0}"/>
              </a:ext>
            </a:extLst>
          </p:cNvPr>
          <p:cNvSpPr txBox="1"/>
          <p:nvPr/>
        </p:nvSpPr>
        <p:spPr>
          <a:xfrm>
            <a:off x="2622570" y="6005575"/>
            <a:ext cx="21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CAT7 (</a:t>
            </a:r>
            <a:r>
              <a:rPr lang="pt-PT" dirty="0" err="1"/>
              <a:t>copper</a:t>
            </a:r>
            <a:r>
              <a:rPr lang="pt-PT" dirty="0"/>
              <a:t> cable)</a:t>
            </a:r>
          </a:p>
        </p:txBody>
      </p:sp>
      <p:sp>
        <p:nvSpPr>
          <p:cNvPr id="229" name="Retângulo: Cantos Arredondados 228">
            <a:extLst>
              <a:ext uri="{FF2B5EF4-FFF2-40B4-BE49-F238E27FC236}">
                <a16:creationId xmlns:a16="http://schemas.microsoft.com/office/drawing/2014/main" id="{998BED54-E002-4BCE-BCB1-93A2DCFB2C59}"/>
              </a:ext>
            </a:extLst>
          </p:cNvPr>
          <p:cNvSpPr/>
          <p:nvPr/>
        </p:nvSpPr>
        <p:spPr>
          <a:xfrm>
            <a:off x="4707057" y="393180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0" name="Retângulo: Cantos Arredondados 229">
            <a:extLst>
              <a:ext uri="{FF2B5EF4-FFF2-40B4-BE49-F238E27FC236}">
                <a16:creationId xmlns:a16="http://schemas.microsoft.com/office/drawing/2014/main" id="{83727D24-CE63-47D0-824A-6364492E73E7}"/>
              </a:ext>
            </a:extLst>
          </p:cNvPr>
          <p:cNvSpPr/>
          <p:nvPr/>
        </p:nvSpPr>
        <p:spPr>
          <a:xfrm>
            <a:off x="5546818" y="391038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1" name="Retângulo: Cantos Arredondados 230">
            <a:extLst>
              <a:ext uri="{FF2B5EF4-FFF2-40B4-BE49-F238E27FC236}">
                <a16:creationId xmlns:a16="http://schemas.microsoft.com/office/drawing/2014/main" id="{E1D1A03B-EF14-4230-8C6B-9FDC59C96E9A}"/>
              </a:ext>
            </a:extLst>
          </p:cNvPr>
          <p:cNvSpPr/>
          <p:nvPr/>
        </p:nvSpPr>
        <p:spPr>
          <a:xfrm>
            <a:off x="6391495" y="391038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2" name="Retângulo: Cantos Arredondados 231">
            <a:extLst>
              <a:ext uri="{FF2B5EF4-FFF2-40B4-BE49-F238E27FC236}">
                <a16:creationId xmlns:a16="http://schemas.microsoft.com/office/drawing/2014/main" id="{F5109A1B-D8D7-4C26-BD57-86D18524FDA9}"/>
              </a:ext>
            </a:extLst>
          </p:cNvPr>
          <p:cNvSpPr/>
          <p:nvPr/>
        </p:nvSpPr>
        <p:spPr>
          <a:xfrm>
            <a:off x="7224312" y="391038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3" name="Retângulo: Cantos Arredondados 232">
            <a:extLst>
              <a:ext uri="{FF2B5EF4-FFF2-40B4-BE49-F238E27FC236}">
                <a16:creationId xmlns:a16="http://schemas.microsoft.com/office/drawing/2014/main" id="{11CFFAF7-29C9-435E-9B5A-F4192C1754D3}"/>
              </a:ext>
            </a:extLst>
          </p:cNvPr>
          <p:cNvSpPr/>
          <p:nvPr/>
        </p:nvSpPr>
        <p:spPr>
          <a:xfrm>
            <a:off x="8057129" y="391038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4" name="Retângulo: Cantos Arredondados 233">
            <a:extLst>
              <a:ext uri="{FF2B5EF4-FFF2-40B4-BE49-F238E27FC236}">
                <a16:creationId xmlns:a16="http://schemas.microsoft.com/office/drawing/2014/main" id="{6B71392D-E57F-4595-B8DA-2A2600178139}"/>
              </a:ext>
            </a:extLst>
          </p:cNvPr>
          <p:cNvSpPr/>
          <p:nvPr/>
        </p:nvSpPr>
        <p:spPr>
          <a:xfrm>
            <a:off x="8901035" y="391038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5" name="Retângulo: Cantos Arredondados 234">
            <a:extLst>
              <a:ext uri="{FF2B5EF4-FFF2-40B4-BE49-F238E27FC236}">
                <a16:creationId xmlns:a16="http://schemas.microsoft.com/office/drawing/2014/main" id="{E2349352-0565-4469-BFD1-4CE5189E7065}"/>
              </a:ext>
            </a:extLst>
          </p:cNvPr>
          <p:cNvSpPr/>
          <p:nvPr/>
        </p:nvSpPr>
        <p:spPr>
          <a:xfrm>
            <a:off x="9731501" y="3910384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6" name="Retângulo: Cantos Arredondados 235">
            <a:extLst>
              <a:ext uri="{FF2B5EF4-FFF2-40B4-BE49-F238E27FC236}">
                <a16:creationId xmlns:a16="http://schemas.microsoft.com/office/drawing/2014/main" id="{5C020EE6-D9B3-4CC4-8F7F-011C0F015E71}"/>
              </a:ext>
            </a:extLst>
          </p:cNvPr>
          <p:cNvSpPr/>
          <p:nvPr/>
        </p:nvSpPr>
        <p:spPr>
          <a:xfrm>
            <a:off x="10571227" y="3904606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7" name="Retângulo: Cantos Arredondados 236">
            <a:extLst>
              <a:ext uri="{FF2B5EF4-FFF2-40B4-BE49-F238E27FC236}">
                <a16:creationId xmlns:a16="http://schemas.microsoft.com/office/drawing/2014/main" id="{821B09C6-3F22-46FD-94E2-2BE14A72884C}"/>
              </a:ext>
            </a:extLst>
          </p:cNvPr>
          <p:cNvSpPr/>
          <p:nvPr/>
        </p:nvSpPr>
        <p:spPr>
          <a:xfrm>
            <a:off x="11408811" y="3915583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8" name="Retângulo: Cantos Arredondados 237">
            <a:extLst>
              <a:ext uri="{FF2B5EF4-FFF2-40B4-BE49-F238E27FC236}">
                <a16:creationId xmlns:a16="http://schemas.microsoft.com/office/drawing/2014/main" id="{450E1513-41C7-442A-9953-8F4CDF214663}"/>
              </a:ext>
            </a:extLst>
          </p:cNvPr>
          <p:cNvSpPr/>
          <p:nvPr/>
        </p:nvSpPr>
        <p:spPr>
          <a:xfrm>
            <a:off x="3875288" y="3925108"/>
            <a:ext cx="146866" cy="13511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91" name="Retângulo: Cantos Arredondados 290">
            <a:extLst>
              <a:ext uri="{FF2B5EF4-FFF2-40B4-BE49-F238E27FC236}">
                <a16:creationId xmlns:a16="http://schemas.microsoft.com/office/drawing/2014/main" id="{A5AC2FCC-5E2B-4805-AFD6-3E8894B0C3FC}"/>
              </a:ext>
            </a:extLst>
          </p:cNvPr>
          <p:cNvSpPr/>
          <p:nvPr/>
        </p:nvSpPr>
        <p:spPr>
          <a:xfrm>
            <a:off x="3440354" y="5456437"/>
            <a:ext cx="575985" cy="27397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1D0275C3-FAA7-4A49-B5E9-60BB7543B9E3}"/>
              </a:ext>
            </a:extLst>
          </p:cNvPr>
          <p:cNvSpPr txBox="1"/>
          <p:nvPr/>
        </p:nvSpPr>
        <p:spPr>
          <a:xfrm>
            <a:off x="4044181" y="5408760"/>
            <a:ext cx="2494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Horizontal Cross </a:t>
            </a:r>
            <a:r>
              <a:rPr lang="pt-PT" dirty="0" err="1"/>
              <a:t>Conect</a:t>
            </a:r>
            <a:endParaRPr lang="pt-PT" dirty="0"/>
          </a:p>
        </p:txBody>
      </p:sp>
      <p:sp>
        <p:nvSpPr>
          <p:cNvPr id="295" name="Retângulo: Cantos Arredondados 294">
            <a:extLst>
              <a:ext uri="{FF2B5EF4-FFF2-40B4-BE49-F238E27FC236}">
                <a16:creationId xmlns:a16="http://schemas.microsoft.com/office/drawing/2014/main" id="{A271EBF9-F2AD-484D-98CD-C77875997EA3}"/>
              </a:ext>
            </a:extLst>
          </p:cNvPr>
          <p:cNvSpPr/>
          <p:nvPr/>
        </p:nvSpPr>
        <p:spPr>
          <a:xfrm>
            <a:off x="7009752" y="5474893"/>
            <a:ext cx="575985" cy="27397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7" name="CaixaDeTexto 296">
            <a:extLst>
              <a:ext uri="{FF2B5EF4-FFF2-40B4-BE49-F238E27FC236}">
                <a16:creationId xmlns:a16="http://schemas.microsoft.com/office/drawing/2014/main" id="{13097D5F-DD01-4DA7-B0D8-B7EDB9A1FF0B}"/>
              </a:ext>
            </a:extLst>
          </p:cNvPr>
          <p:cNvSpPr txBox="1"/>
          <p:nvPr/>
        </p:nvSpPr>
        <p:spPr>
          <a:xfrm>
            <a:off x="7620294" y="5412782"/>
            <a:ext cx="270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Intermediate</a:t>
            </a:r>
            <a:r>
              <a:rPr lang="pt-PT" dirty="0"/>
              <a:t> Cross </a:t>
            </a:r>
            <a:r>
              <a:rPr lang="pt-PT" dirty="0" err="1"/>
              <a:t>Conect</a:t>
            </a:r>
            <a:endParaRPr lang="pt-PT" dirty="0"/>
          </a:p>
        </p:txBody>
      </p:sp>
      <p:cxnSp>
        <p:nvCxnSpPr>
          <p:cNvPr id="299" name="Conexão reta 298">
            <a:extLst>
              <a:ext uri="{FF2B5EF4-FFF2-40B4-BE49-F238E27FC236}">
                <a16:creationId xmlns:a16="http://schemas.microsoft.com/office/drawing/2014/main" id="{4B03067C-A93A-474A-9593-963D89074088}"/>
              </a:ext>
            </a:extLst>
          </p:cNvPr>
          <p:cNvCxnSpPr/>
          <p:nvPr/>
        </p:nvCxnSpPr>
        <p:spPr>
          <a:xfrm>
            <a:off x="4851446" y="6190241"/>
            <a:ext cx="83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80D47989-C5D6-4EB2-A316-D45A1FA149AB}"/>
              </a:ext>
            </a:extLst>
          </p:cNvPr>
          <p:cNvSpPr txBox="1"/>
          <p:nvPr/>
        </p:nvSpPr>
        <p:spPr>
          <a:xfrm>
            <a:off x="5687869" y="5974227"/>
            <a:ext cx="1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Fiber</a:t>
            </a:r>
            <a:r>
              <a:rPr lang="pt-PT" dirty="0"/>
              <a:t> cable</a:t>
            </a:r>
          </a:p>
        </p:txBody>
      </p:sp>
      <p:sp>
        <p:nvSpPr>
          <p:cNvPr id="302" name="Retângulo: Cantos Arredondados 301">
            <a:extLst>
              <a:ext uri="{FF2B5EF4-FFF2-40B4-BE49-F238E27FC236}">
                <a16:creationId xmlns:a16="http://schemas.microsoft.com/office/drawing/2014/main" id="{2DA7BC05-DC95-41D1-A4C8-5E255396406C}"/>
              </a:ext>
            </a:extLst>
          </p:cNvPr>
          <p:cNvSpPr/>
          <p:nvPr/>
        </p:nvSpPr>
        <p:spPr>
          <a:xfrm>
            <a:off x="964802" y="4310582"/>
            <a:ext cx="321203" cy="152786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3" name="Conexão reta 302">
            <a:extLst>
              <a:ext uri="{FF2B5EF4-FFF2-40B4-BE49-F238E27FC236}">
                <a16:creationId xmlns:a16="http://schemas.microsoft.com/office/drawing/2014/main" id="{3F25EB8C-666A-4A40-8592-53C7C7C54596}"/>
              </a:ext>
            </a:extLst>
          </p:cNvPr>
          <p:cNvCxnSpPr>
            <a:cxnSpLocks/>
          </p:cNvCxnSpPr>
          <p:nvPr/>
        </p:nvCxnSpPr>
        <p:spPr>
          <a:xfrm flipV="1">
            <a:off x="537319" y="4381817"/>
            <a:ext cx="449283" cy="73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tângulo: Cantos Arredondados 305">
            <a:extLst>
              <a:ext uri="{FF2B5EF4-FFF2-40B4-BE49-F238E27FC236}">
                <a16:creationId xmlns:a16="http://schemas.microsoft.com/office/drawing/2014/main" id="{BB7B0B63-FAD9-4459-8176-4023703B8C44}"/>
              </a:ext>
            </a:extLst>
          </p:cNvPr>
          <p:cNvSpPr/>
          <p:nvPr/>
        </p:nvSpPr>
        <p:spPr>
          <a:xfrm>
            <a:off x="1006096" y="4103575"/>
            <a:ext cx="238615" cy="11350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09" name="Conexão reta 308">
            <a:extLst>
              <a:ext uri="{FF2B5EF4-FFF2-40B4-BE49-F238E27FC236}">
                <a16:creationId xmlns:a16="http://schemas.microsoft.com/office/drawing/2014/main" id="{3CC5A7CC-608A-4C5B-9C92-E613D38ADD75}"/>
              </a:ext>
            </a:extLst>
          </p:cNvPr>
          <p:cNvCxnSpPr>
            <a:cxnSpLocks/>
            <a:stCxn id="302" idx="3"/>
          </p:cNvCxnSpPr>
          <p:nvPr/>
        </p:nvCxnSpPr>
        <p:spPr>
          <a:xfrm flipV="1">
            <a:off x="1286005" y="3346131"/>
            <a:ext cx="0" cy="10408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xão reta 313">
            <a:extLst>
              <a:ext uri="{FF2B5EF4-FFF2-40B4-BE49-F238E27FC236}">
                <a16:creationId xmlns:a16="http://schemas.microsoft.com/office/drawing/2014/main" id="{027F0B62-9C28-4264-909E-81234BB6DC3A}"/>
              </a:ext>
            </a:extLst>
          </p:cNvPr>
          <p:cNvCxnSpPr>
            <a:cxnSpLocks/>
            <a:stCxn id="306" idx="2"/>
            <a:endCxn id="302" idx="0"/>
          </p:cNvCxnSpPr>
          <p:nvPr/>
        </p:nvCxnSpPr>
        <p:spPr>
          <a:xfrm>
            <a:off x="1125404" y="4217076"/>
            <a:ext cx="0" cy="93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tângulo: Cantos Arredondados 319">
            <a:extLst>
              <a:ext uri="{FF2B5EF4-FFF2-40B4-BE49-F238E27FC236}">
                <a16:creationId xmlns:a16="http://schemas.microsoft.com/office/drawing/2014/main" id="{FFEDDBC9-67EB-4AD6-AED8-9A6A07006FE7}"/>
              </a:ext>
            </a:extLst>
          </p:cNvPr>
          <p:cNvSpPr/>
          <p:nvPr/>
        </p:nvSpPr>
        <p:spPr>
          <a:xfrm>
            <a:off x="7009752" y="5910996"/>
            <a:ext cx="575985" cy="273978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FAEEC536-B171-46D6-B493-426117D2563B}"/>
              </a:ext>
            </a:extLst>
          </p:cNvPr>
          <p:cNvSpPr txBox="1"/>
          <p:nvPr/>
        </p:nvSpPr>
        <p:spPr>
          <a:xfrm>
            <a:off x="7641545" y="5855574"/>
            <a:ext cx="202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Consolidation</a:t>
            </a:r>
            <a:r>
              <a:rPr lang="pt-PT" dirty="0"/>
              <a:t> </a:t>
            </a:r>
            <a:r>
              <a:rPr lang="pt-PT" dirty="0" err="1"/>
              <a:t>Point</a:t>
            </a:r>
            <a:endParaRPr lang="pt-PT" dirty="0"/>
          </a:p>
        </p:txBody>
      </p:sp>
      <p:cxnSp>
        <p:nvCxnSpPr>
          <p:cNvPr id="325" name="Conexão reta 324">
            <a:extLst>
              <a:ext uri="{FF2B5EF4-FFF2-40B4-BE49-F238E27FC236}">
                <a16:creationId xmlns:a16="http://schemas.microsoft.com/office/drawing/2014/main" id="{2C57E39A-8082-4D8B-8982-10DFEB55C9EA}"/>
              </a:ext>
            </a:extLst>
          </p:cNvPr>
          <p:cNvCxnSpPr>
            <a:cxnSpLocks/>
          </p:cNvCxnSpPr>
          <p:nvPr/>
        </p:nvCxnSpPr>
        <p:spPr>
          <a:xfrm>
            <a:off x="1198837" y="4159919"/>
            <a:ext cx="2058668" cy="32097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xão reta 348">
            <a:extLst>
              <a:ext uri="{FF2B5EF4-FFF2-40B4-BE49-F238E27FC236}">
                <a16:creationId xmlns:a16="http://schemas.microsoft.com/office/drawing/2014/main" id="{6F971C6C-867A-4478-BF42-0C064EC781BA}"/>
              </a:ext>
            </a:extLst>
          </p:cNvPr>
          <p:cNvCxnSpPr>
            <a:cxnSpLocks/>
            <a:stCxn id="61" idx="3"/>
            <a:endCxn id="69" idx="1"/>
          </p:cNvCxnSpPr>
          <p:nvPr/>
        </p:nvCxnSpPr>
        <p:spPr>
          <a:xfrm flipV="1">
            <a:off x="2460499" y="3361442"/>
            <a:ext cx="622451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2" name="Conexão reta 351">
            <a:extLst>
              <a:ext uri="{FF2B5EF4-FFF2-40B4-BE49-F238E27FC236}">
                <a16:creationId xmlns:a16="http://schemas.microsoft.com/office/drawing/2014/main" id="{897DFBF2-6AF4-45A7-9261-3AE333E61839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2387066" y="3429000"/>
            <a:ext cx="0" cy="8961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5" name="Conexão reta 354">
            <a:extLst>
              <a:ext uri="{FF2B5EF4-FFF2-40B4-BE49-F238E27FC236}">
                <a16:creationId xmlns:a16="http://schemas.microsoft.com/office/drawing/2014/main" id="{0A34E15C-327B-4917-B63C-596431D5A1BC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 flipV="1">
            <a:off x="3156383" y="3428999"/>
            <a:ext cx="0" cy="4707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FEE90C51-B8BB-49C9-BC14-F86A00B43A9F}"/>
              </a:ext>
            </a:extLst>
          </p:cNvPr>
          <p:cNvSpPr/>
          <p:nvPr/>
        </p:nvSpPr>
        <p:spPr>
          <a:xfrm>
            <a:off x="2695421" y="3899716"/>
            <a:ext cx="146866" cy="1351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AD874D8-8C7D-4440-96B0-A28A55AAA49A}"/>
              </a:ext>
            </a:extLst>
          </p:cNvPr>
          <p:cNvSpPr/>
          <p:nvPr/>
        </p:nvSpPr>
        <p:spPr>
          <a:xfrm>
            <a:off x="2842287" y="3534870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61" name="Conexão reta 360">
            <a:extLst>
              <a:ext uri="{FF2B5EF4-FFF2-40B4-BE49-F238E27FC236}">
                <a16:creationId xmlns:a16="http://schemas.microsoft.com/office/drawing/2014/main" id="{CA663D62-548B-4AAC-9C70-F50DCB922635}"/>
              </a:ext>
            </a:extLst>
          </p:cNvPr>
          <p:cNvCxnSpPr>
            <a:cxnSpLocks/>
            <a:stCxn id="57" idx="2"/>
            <a:endCxn id="306" idx="0"/>
          </p:cNvCxnSpPr>
          <p:nvPr/>
        </p:nvCxnSpPr>
        <p:spPr>
          <a:xfrm>
            <a:off x="926900" y="3670444"/>
            <a:ext cx="198504" cy="4331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9" name="Conexão reta 378">
            <a:extLst>
              <a:ext uri="{FF2B5EF4-FFF2-40B4-BE49-F238E27FC236}">
                <a16:creationId xmlns:a16="http://schemas.microsoft.com/office/drawing/2014/main" id="{D2F8AD57-C077-432E-A98C-2BC985C9542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2387066" y="4231144"/>
            <a:ext cx="0" cy="939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5" name="Conexão reta 384">
            <a:extLst>
              <a:ext uri="{FF2B5EF4-FFF2-40B4-BE49-F238E27FC236}">
                <a16:creationId xmlns:a16="http://schemas.microsoft.com/office/drawing/2014/main" id="{672B01C2-E079-47A2-9A08-DF8D1E202AC5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2460499" y="4391996"/>
            <a:ext cx="234922" cy="68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Conexão reta 395">
            <a:extLst>
              <a:ext uri="{FF2B5EF4-FFF2-40B4-BE49-F238E27FC236}">
                <a16:creationId xmlns:a16="http://schemas.microsoft.com/office/drawing/2014/main" id="{E6A4FD23-D4F6-4C40-B65F-00744D3921DB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V="1">
            <a:off x="3156383" y="4034832"/>
            <a:ext cx="0" cy="28960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1" name="Conexão reta 400">
            <a:extLst>
              <a:ext uri="{FF2B5EF4-FFF2-40B4-BE49-F238E27FC236}">
                <a16:creationId xmlns:a16="http://schemas.microsoft.com/office/drawing/2014/main" id="{81FDE0A8-B3ED-479D-BC95-50C0ABBA8D89}"/>
              </a:ext>
            </a:extLst>
          </p:cNvPr>
          <p:cNvCxnSpPr>
            <a:cxnSpLocks/>
            <a:stCxn id="68" idx="2"/>
            <a:endCxn id="71" idx="0"/>
          </p:cNvCxnSpPr>
          <p:nvPr/>
        </p:nvCxnSpPr>
        <p:spPr>
          <a:xfrm>
            <a:off x="2578770" y="3669985"/>
            <a:ext cx="190084" cy="2297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4" name="Conexão reta 403">
            <a:extLst>
              <a:ext uri="{FF2B5EF4-FFF2-40B4-BE49-F238E27FC236}">
                <a16:creationId xmlns:a16="http://schemas.microsoft.com/office/drawing/2014/main" id="{86804890-0264-4D33-86C8-3DDAB95CE088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2768854" y="3669985"/>
            <a:ext cx="146866" cy="2297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9" name="Conexão reta 438">
            <a:extLst>
              <a:ext uri="{FF2B5EF4-FFF2-40B4-BE49-F238E27FC236}">
                <a16:creationId xmlns:a16="http://schemas.microsoft.com/office/drawing/2014/main" id="{6922629E-48A2-40C0-9BD7-4F3BFA2B330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282882" y="184557"/>
            <a:ext cx="23263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3" name="Conexão reta 442">
            <a:extLst>
              <a:ext uri="{FF2B5EF4-FFF2-40B4-BE49-F238E27FC236}">
                <a16:creationId xmlns:a16="http://schemas.microsoft.com/office/drawing/2014/main" id="{2D2D7FE7-CDF7-4B31-9298-94D373395BEE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662385" y="184557"/>
            <a:ext cx="23426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7" name="Conexão reta 446">
            <a:extLst>
              <a:ext uri="{FF2B5EF4-FFF2-40B4-BE49-F238E27FC236}">
                <a16:creationId xmlns:a16="http://schemas.microsoft.com/office/drawing/2014/main" id="{448E417B-62AD-4931-89A5-7D41B266E280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970080" y="252114"/>
            <a:ext cx="0" cy="3511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0" name="Conexão reta 449">
            <a:extLst>
              <a:ext uri="{FF2B5EF4-FFF2-40B4-BE49-F238E27FC236}">
                <a16:creationId xmlns:a16="http://schemas.microsoft.com/office/drawing/2014/main" id="{1841287B-4B54-45B8-95F2-0F94724E84BF}"/>
              </a:ext>
            </a:extLst>
          </p:cNvPr>
          <p:cNvCxnSpPr>
            <a:cxnSpLocks/>
          </p:cNvCxnSpPr>
          <p:nvPr/>
        </p:nvCxnSpPr>
        <p:spPr>
          <a:xfrm flipV="1">
            <a:off x="962563" y="729815"/>
            <a:ext cx="0" cy="4198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Conexão reta 456">
            <a:extLst>
              <a:ext uri="{FF2B5EF4-FFF2-40B4-BE49-F238E27FC236}">
                <a16:creationId xmlns:a16="http://schemas.microsoft.com/office/drawing/2014/main" id="{E844726A-534C-4A9D-BB9A-04A91059E37D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588952" y="252114"/>
            <a:ext cx="0" cy="3511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0" name="Conexão reta 459">
            <a:extLst>
              <a:ext uri="{FF2B5EF4-FFF2-40B4-BE49-F238E27FC236}">
                <a16:creationId xmlns:a16="http://schemas.microsoft.com/office/drawing/2014/main" id="{DCCF1151-6BF2-4835-978F-FE0F5C0D6F8D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207825" y="252114"/>
            <a:ext cx="1624" cy="35113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0" name="Conexão reta 469">
            <a:extLst>
              <a:ext uri="{FF2B5EF4-FFF2-40B4-BE49-F238E27FC236}">
                <a16:creationId xmlns:a16="http://schemas.microsoft.com/office/drawing/2014/main" id="{7CE60D73-614F-4354-AA80-5E764476E40A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206165" y="738364"/>
            <a:ext cx="1660" cy="407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5" name="Retângulo: Cantos Arredondados 474">
            <a:extLst>
              <a:ext uri="{FF2B5EF4-FFF2-40B4-BE49-F238E27FC236}">
                <a16:creationId xmlns:a16="http://schemas.microsoft.com/office/drawing/2014/main" id="{1E0A239D-DBD6-4902-92F8-D7EE8555CB16}"/>
              </a:ext>
            </a:extLst>
          </p:cNvPr>
          <p:cNvSpPr/>
          <p:nvPr/>
        </p:nvSpPr>
        <p:spPr>
          <a:xfrm>
            <a:off x="815751" y="1157957"/>
            <a:ext cx="227762" cy="120023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09" name="Conexão reta 508">
            <a:extLst>
              <a:ext uri="{FF2B5EF4-FFF2-40B4-BE49-F238E27FC236}">
                <a16:creationId xmlns:a16="http://schemas.microsoft.com/office/drawing/2014/main" id="{50729EFF-27A7-497B-97BE-75B1F0A2F469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588952" y="738364"/>
            <a:ext cx="0" cy="21068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3" name="Conexão reta 512">
            <a:extLst>
              <a:ext uri="{FF2B5EF4-FFF2-40B4-BE49-F238E27FC236}">
                <a16:creationId xmlns:a16="http://schemas.microsoft.com/office/drawing/2014/main" id="{B33765B5-034B-463E-9549-FF7A7B5E94B3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291283" y="666221"/>
            <a:ext cx="2612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Conexão reta 515">
            <a:extLst>
              <a:ext uri="{FF2B5EF4-FFF2-40B4-BE49-F238E27FC236}">
                <a16:creationId xmlns:a16="http://schemas.microsoft.com/office/drawing/2014/main" id="{4A6E3EAD-595E-4316-8AC8-BED7CDCF0684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1217850" y="252113"/>
            <a:ext cx="0" cy="3465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9" name="Conexão reta 518">
            <a:extLst>
              <a:ext uri="{FF2B5EF4-FFF2-40B4-BE49-F238E27FC236}">
                <a16:creationId xmlns:a16="http://schemas.microsoft.com/office/drawing/2014/main" id="{EF668BE8-2672-4005-857D-8AEFB2855E90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291283" y="184556"/>
            <a:ext cx="262912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2" name="Conexão reta 521">
            <a:extLst>
              <a:ext uri="{FF2B5EF4-FFF2-40B4-BE49-F238E27FC236}">
                <a16:creationId xmlns:a16="http://schemas.microsoft.com/office/drawing/2014/main" id="{1F41526E-6399-43DD-A075-2E12D36B972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701061" y="184557"/>
            <a:ext cx="28727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3" name="Conexão reta 532">
            <a:extLst>
              <a:ext uri="{FF2B5EF4-FFF2-40B4-BE49-F238E27FC236}">
                <a16:creationId xmlns:a16="http://schemas.microsoft.com/office/drawing/2014/main" id="{6DA51996-8F2E-4498-A7DC-495396417E2F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1699436" y="666221"/>
            <a:ext cx="2889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7" name="Conexão reta 546">
            <a:extLst>
              <a:ext uri="{FF2B5EF4-FFF2-40B4-BE49-F238E27FC236}">
                <a16:creationId xmlns:a16="http://schemas.microsoft.com/office/drawing/2014/main" id="{16400DCE-BC49-41BD-8811-1818471FA896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2061770" y="733778"/>
            <a:ext cx="3230" cy="42817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0" name="Conexão reta 559">
            <a:extLst>
              <a:ext uri="{FF2B5EF4-FFF2-40B4-BE49-F238E27FC236}">
                <a16:creationId xmlns:a16="http://schemas.microsoft.com/office/drawing/2014/main" id="{F3B0EC8F-BCE7-4629-BB87-0629B8F31F2B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147008" y="732186"/>
            <a:ext cx="1694" cy="4174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7" name="Conexão reta 566">
            <a:extLst>
              <a:ext uri="{FF2B5EF4-FFF2-40B4-BE49-F238E27FC236}">
                <a16:creationId xmlns:a16="http://schemas.microsoft.com/office/drawing/2014/main" id="{2DE034EB-A2A7-49CE-B048-DD7D74ACA6F3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>
            <a:off x="2698558" y="966115"/>
            <a:ext cx="170510" cy="1784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1" name="Conexão reta 570">
            <a:extLst>
              <a:ext uri="{FF2B5EF4-FFF2-40B4-BE49-F238E27FC236}">
                <a16:creationId xmlns:a16="http://schemas.microsoft.com/office/drawing/2014/main" id="{85EE2ED2-6509-4482-B08F-493D2BF05A66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384504" y="662360"/>
            <a:ext cx="251525" cy="22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1" name="Conexão reta 580">
            <a:extLst>
              <a:ext uri="{FF2B5EF4-FFF2-40B4-BE49-F238E27FC236}">
                <a16:creationId xmlns:a16="http://schemas.microsoft.com/office/drawing/2014/main" id="{6E10AEDF-B408-465F-91FB-BA55FE9BDE01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388259" y="184554"/>
            <a:ext cx="247770" cy="86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4" name="Conexão reta 583">
            <a:extLst>
              <a:ext uri="{FF2B5EF4-FFF2-40B4-BE49-F238E27FC236}">
                <a16:creationId xmlns:a16="http://schemas.microsoft.com/office/drawing/2014/main" id="{8152FCDE-EDB2-44D8-91DF-5DF47CCFD5DE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2782895" y="184554"/>
            <a:ext cx="300055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7" name="Conexão reta 586">
            <a:extLst>
              <a:ext uri="{FF2B5EF4-FFF2-40B4-BE49-F238E27FC236}">
                <a16:creationId xmlns:a16="http://schemas.microsoft.com/office/drawing/2014/main" id="{6E43A703-C6BE-499E-8F68-A7BA2DADAC1B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2311071" y="252972"/>
            <a:ext cx="3755" cy="3418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5" name="Conexão reta 594">
            <a:extLst>
              <a:ext uri="{FF2B5EF4-FFF2-40B4-BE49-F238E27FC236}">
                <a16:creationId xmlns:a16="http://schemas.microsoft.com/office/drawing/2014/main" id="{5800C254-93A9-49FF-B748-28D3EA2D0F12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3147008" y="252112"/>
            <a:ext cx="9375" cy="34495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0" name="Conexão reta 599">
            <a:extLst>
              <a:ext uri="{FF2B5EF4-FFF2-40B4-BE49-F238E27FC236}">
                <a16:creationId xmlns:a16="http://schemas.microsoft.com/office/drawing/2014/main" id="{59D91CD8-8058-4FDB-B81B-8BA5D87E2083}"/>
              </a:ext>
            </a:extLst>
          </p:cNvPr>
          <p:cNvCxnSpPr>
            <a:cxnSpLocks/>
            <a:stCxn id="46" idx="3"/>
            <a:endCxn id="42" idx="1"/>
          </p:cNvCxnSpPr>
          <p:nvPr/>
        </p:nvCxnSpPr>
        <p:spPr>
          <a:xfrm>
            <a:off x="3015934" y="433476"/>
            <a:ext cx="57641" cy="23115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3" name="Conexão reta 602">
            <a:extLst>
              <a:ext uri="{FF2B5EF4-FFF2-40B4-BE49-F238E27FC236}">
                <a16:creationId xmlns:a16="http://schemas.microsoft.com/office/drawing/2014/main" id="{78273D26-A6C1-4A98-B048-2B0D08863BBE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2384504" y="433477"/>
            <a:ext cx="60577" cy="2288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18CB2CD-19D0-47CF-993E-410FBACD1041}"/>
              </a:ext>
            </a:extLst>
          </p:cNvPr>
          <p:cNvSpPr/>
          <p:nvPr/>
        </p:nvSpPr>
        <p:spPr>
          <a:xfrm>
            <a:off x="2869068" y="365918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FA9D48B-363E-4975-9F36-F6A1A1B4ED13}"/>
              </a:ext>
            </a:extLst>
          </p:cNvPr>
          <p:cNvSpPr/>
          <p:nvPr/>
        </p:nvSpPr>
        <p:spPr>
          <a:xfrm>
            <a:off x="2445081" y="365919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10" name="Conexão reta 609">
            <a:extLst>
              <a:ext uri="{FF2B5EF4-FFF2-40B4-BE49-F238E27FC236}">
                <a16:creationId xmlns:a16="http://schemas.microsoft.com/office/drawing/2014/main" id="{E39B7FC5-203F-4EB6-B15C-DE914CADF9B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147008" y="957731"/>
            <a:ext cx="0" cy="19193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AD2B24-8372-4D44-B427-C50943A5336E}"/>
              </a:ext>
            </a:extLst>
          </p:cNvPr>
          <p:cNvSpPr/>
          <p:nvPr/>
        </p:nvSpPr>
        <p:spPr>
          <a:xfrm>
            <a:off x="1981885" y="1143946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19" name="Conexão reta 618">
            <a:extLst>
              <a:ext uri="{FF2B5EF4-FFF2-40B4-BE49-F238E27FC236}">
                <a16:creationId xmlns:a16="http://schemas.microsoft.com/office/drawing/2014/main" id="{E0B8BA00-A7B4-4807-AA3E-3742D4EAC658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>
            <a:off x="2942501" y="1212163"/>
            <a:ext cx="131074" cy="50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1" name="Retângulo: Cantos Arredondados 630">
            <a:extLst>
              <a:ext uri="{FF2B5EF4-FFF2-40B4-BE49-F238E27FC236}">
                <a16:creationId xmlns:a16="http://schemas.microsoft.com/office/drawing/2014/main" id="{E2EB69A3-9854-4095-BDB1-F6D5C43B61B5}"/>
              </a:ext>
            </a:extLst>
          </p:cNvPr>
          <p:cNvSpPr/>
          <p:nvPr/>
        </p:nvSpPr>
        <p:spPr>
          <a:xfrm>
            <a:off x="3216565" y="3868093"/>
            <a:ext cx="227762" cy="120023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53" name="Conexão reta 652">
            <a:extLst>
              <a:ext uri="{FF2B5EF4-FFF2-40B4-BE49-F238E27FC236}">
                <a16:creationId xmlns:a16="http://schemas.microsoft.com/office/drawing/2014/main" id="{A3D48047-4DAE-4827-97C4-E390052C32D1}"/>
              </a:ext>
            </a:extLst>
          </p:cNvPr>
          <p:cNvCxnSpPr>
            <a:cxnSpLocks/>
            <a:stCxn id="59" idx="3"/>
            <a:endCxn id="306" idx="1"/>
          </p:cNvCxnSpPr>
          <p:nvPr/>
        </p:nvCxnSpPr>
        <p:spPr>
          <a:xfrm>
            <a:off x="515127" y="4159919"/>
            <a:ext cx="490969" cy="40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7" name="Conexão reta 656">
            <a:extLst>
              <a:ext uri="{FF2B5EF4-FFF2-40B4-BE49-F238E27FC236}">
                <a16:creationId xmlns:a16="http://schemas.microsoft.com/office/drawing/2014/main" id="{4D4161E2-B074-43CD-AFF7-16AAD51B548A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81258" y="3362046"/>
            <a:ext cx="29123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8" name="Conexão reta 677">
            <a:extLst>
              <a:ext uri="{FF2B5EF4-FFF2-40B4-BE49-F238E27FC236}">
                <a16:creationId xmlns:a16="http://schemas.microsoft.com/office/drawing/2014/main" id="{CBDA3415-569D-4A82-A98C-1FC9CD83031C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486266" y="3602887"/>
            <a:ext cx="3672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Conexão reta 680">
            <a:extLst>
              <a:ext uri="{FF2B5EF4-FFF2-40B4-BE49-F238E27FC236}">
                <a16:creationId xmlns:a16="http://schemas.microsoft.com/office/drawing/2014/main" id="{A14BFFA4-A3E2-400A-92D8-DAA594727B9A}"/>
              </a:ext>
            </a:extLst>
          </p:cNvPr>
          <p:cNvCxnSpPr>
            <a:cxnSpLocks/>
            <a:stCxn id="50" idx="3"/>
            <a:endCxn id="57" idx="0"/>
          </p:cNvCxnSpPr>
          <p:nvPr/>
        </p:nvCxnSpPr>
        <p:spPr>
          <a:xfrm>
            <a:off x="719363" y="3362046"/>
            <a:ext cx="207537" cy="17328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4" name="Conexão reta 683">
            <a:extLst>
              <a:ext uri="{FF2B5EF4-FFF2-40B4-BE49-F238E27FC236}">
                <a16:creationId xmlns:a16="http://schemas.microsoft.com/office/drawing/2014/main" id="{BBE60A25-9A1B-4C54-A462-D295772B20D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207825" y="3429603"/>
            <a:ext cx="0" cy="35704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7" name="Conexão reta 686">
            <a:extLst>
              <a:ext uri="{FF2B5EF4-FFF2-40B4-BE49-F238E27FC236}">
                <a16:creationId xmlns:a16="http://schemas.microsoft.com/office/drawing/2014/main" id="{57CADE91-1746-467F-A1BC-DCDD3F50F949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207825" y="3921760"/>
            <a:ext cx="0" cy="41098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3" name="Conexão reta 692">
            <a:extLst>
              <a:ext uri="{FF2B5EF4-FFF2-40B4-BE49-F238E27FC236}">
                <a16:creationId xmlns:a16="http://schemas.microsoft.com/office/drawing/2014/main" id="{96BF4875-8A2A-456F-B406-47EC05E6CC43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>
          <a:xfrm flipV="1">
            <a:off x="441694" y="3930369"/>
            <a:ext cx="265950" cy="1619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9" name="Conexão reta 718">
            <a:extLst>
              <a:ext uri="{FF2B5EF4-FFF2-40B4-BE49-F238E27FC236}">
                <a16:creationId xmlns:a16="http://schemas.microsoft.com/office/drawing/2014/main" id="{3ED1F581-F4EB-4A91-BDB8-990D7D71B7A1}"/>
              </a:ext>
            </a:extLst>
          </p:cNvPr>
          <p:cNvCxnSpPr>
            <a:cxnSpLocks/>
          </p:cNvCxnSpPr>
          <p:nvPr/>
        </p:nvCxnSpPr>
        <p:spPr>
          <a:xfrm flipV="1">
            <a:off x="1237531" y="3943016"/>
            <a:ext cx="1450710" cy="193052"/>
          </a:xfrm>
          <a:prstGeom prst="bentConnector3">
            <a:avLst>
              <a:gd name="adj1" fmla="val 7017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5" name="Conexão reta 724">
            <a:extLst>
              <a:ext uri="{FF2B5EF4-FFF2-40B4-BE49-F238E27FC236}">
                <a16:creationId xmlns:a16="http://schemas.microsoft.com/office/drawing/2014/main" id="{C4657414-3466-4178-B6A4-FEE7292A88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-709505" y="2105978"/>
            <a:ext cx="2857579" cy="1250305"/>
          </a:xfrm>
          <a:prstGeom prst="bentConnector3">
            <a:avLst>
              <a:gd name="adj1" fmla="val 316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exão reta 736">
            <a:extLst>
              <a:ext uri="{FF2B5EF4-FFF2-40B4-BE49-F238E27FC236}">
                <a16:creationId xmlns:a16="http://schemas.microsoft.com/office/drawing/2014/main" id="{C8FDBEB0-65C4-4F84-AC45-E8C39D782DE1}"/>
              </a:ext>
            </a:extLst>
          </p:cNvPr>
          <p:cNvCxnSpPr>
            <a:cxnSpLocks/>
          </p:cNvCxnSpPr>
          <p:nvPr/>
        </p:nvCxnSpPr>
        <p:spPr>
          <a:xfrm flipH="1" flipV="1">
            <a:off x="98743" y="1321698"/>
            <a:ext cx="832768" cy="5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exão reta 740">
            <a:extLst>
              <a:ext uri="{FF2B5EF4-FFF2-40B4-BE49-F238E27FC236}">
                <a16:creationId xmlns:a16="http://schemas.microsoft.com/office/drawing/2014/main" id="{F55148AF-D54C-4D55-AE17-9EF01A9867CD}"/>
              </a:ext>
            </a:extLst>
          </p:cNvPr>
          <p:cNvCxnSpPr>
            <a:cxnSpLocks/>
            <a:endCxn id="475" idx="2"/>
          </p:cNvCxnSpPr>
          <p:nvPr/>
        </p:nvCxnSpPr>
        <p:spPr>
          <a:xfrm flipV="1">
            <a:off x="926900" y="1277980"/>
            <a:ext cx="2732" cy="60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xão reta 743">
            <a:extLst>
              <a:ext uri="{FF2B5EF4-FFF2-40B4-BE49-F238E27FC236}">
                <a16:creationId xmlns:a16="http://schemas.microsoft.com/office/drawing/2014/main" id="{0FC1D8F5-907B-463C-9433-D421AE125856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 flipH="1" flipV="1">
            <a:off x="841903" y="915456"/>
            <a:ext cx="551748" cy="53279"/>
          </a:xfrm>
          <a:prstGeom prst="bent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0" name="Conexão reta 759">
            <a:extLst>
              <a:ext uri="{FF2B5EF4-FFF2-40B4-BE49-F238E27FC236}">
                <a16:creationId xmlns:a16="http://schemas.microsoft.com/office/drawing/2014/main" id="{3E5CD2DA-3E88-4637-BD09-AB38DE9AE71B}"/>
              </a:ext>
            </a:extLst>
          </p:cNvPr>
          <p:cNvCxnSpPr>
            <a:cxnSpLocks/>
            <a:stCxn id="475" idx="3"/>
          </p:cNvCxnSpPr>
          <p:nvPr/>
        </p:nvCxnSpPr>
        <p:spPr>
          <a:xfrm flipV="1">
            <a:off x="1043513" y="1214695"/>
            <a:ext cx="54393" cy="327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3" name="Conexão reta 762">
            <a:extLst>
              <a:ext uri="{FF2B5EF4-FFF2-40B4-BE49-F238E27FC236}">
                <a16:creationId xmlns:a16="http://schemas.microsoft.com/office/drawing/2014/main" id="{F2553D2E-EAB4-42F0-9902-6C0105BD577F}"/>
              </a:ext>
            </a:extLst>
          </p:cNvPr>
          <p:cNvCxnSpPr>
            <a:cxnSpLocks/>
          </p:cNvCxnSpPr>
          <p:nvPr/>
        </p:nvCxnSpPr>
        <p:spPr>
          <a:xfrm flipH="1" flipV="1">
            <a:off x="1063748" y="1305906"/>
            <a:ext cx="2092635" cy="3418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7" name="Conexão reta 766">
            <a:extLst>
              <a:ext uri="{FF2B5EF4-FFF2-40B4-BE49-F238E27FC236}">
                <a16:creationId xmlns:a16="http://schemas.microsoft.com/office/drawing/2014/main" id="{D78C78F7-7B29-42ED-BCF4-BC7A1C72ED67}"/>
              </a:ext>
            </a:extLst>
          </p:cNvPr>
          <p:cNvCxnSpPr>
            <a:cxnSpLocks/>
          </p:cNvCxnSpPr>
          <p:nvPr/>
        </p:nvCxnSpPr>
        <p:spPr>
          <a:xfrm>
            <a:off x="947355" y="1267950"/>
            <a:ext cx="130347" cy="375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1" name="Conexão reta 770">
            <a:extLst>
              <a:ext uri="{FF2B5EF4-FFF2-40B4-BE49-F238E27FC236}">
                <a16:creationId xmlns:a16="http://schemas.microsoft.com/office/drawing/2014/main" id="{5E65536F-6112-46E9-A72F-D1D77DF3BE4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47008" y="1284784"/>
            <a:ext cx="0" cy="499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5" name="Conexão reta 774">
            <a:extLst>
              <a:ext uri="{FF2B5EF4-FFF2-40B4-BE49-F238E27FC236}">
                <a16:creationId xmlns:a16="http://schemas.microsoft.com/office/drawing/2014/main" id="{25C162D9-BBEB-47F7-BB54-35BF6F53BD08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3943791" y="662360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8" name="Conexão reta 777">
            <a:extLst>
              <a:ext uri="{FF2B5EF4-FFF2-40B4-BE49-F238E27FC236}">
                <a16:creationId xmlns:a16="http://schemas.microsoft.com/office/drawing/2014/main" id="{54108DCE-3F94-475D-972E-C58BC9F2990C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3943791" y="1013421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1" name="Conexão reta 780">
            <a:extLst>
              <a:ext uri="{FF2B5EF4-FFF2-40B4-BE49-F238E27FC236}">
                <a16:creationId xmlns:a16="http://schemas.microsoft.com/office/drawing/2014/main" id="{BAEA85BB-8169-4029-96B7-67327813005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943791" y="1364482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4" name="Conexão reta 783">
            <a:extLst>
              <a:ext uri="{FF2B5EF4-FFF2-40B4-BE49-F238E27FC236}">
                <a16:creationId xmlns:a16="http://schemas.microsoft.com/office/drawing/2014/main" id="{B2ADBAFF-15F4-4CC0-8010-2F743B03AD5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943791" y="1713275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7" name="Conexão reta 786">
            <a:extLst>
              <a:ext uri="{FF2B5EF4-FFF2-40B4-BE49-F238E27FC236}">
                <a16:creationId xmlns:a16="http://schemas.microsoft.com/office/drawing/2014/main" id="{E5C13D9A-C4E0-479E-9D75-93342034A0C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943791" y="2058840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1" name="Conexão reta 790">
            <a:extLst>
              <a:ext uri="{FF2B5EF4-FFF2-40B4-BE49-F238E27FC236}">
                <a16:creationId xmlns:a16="http://schemas.microsoft.com/office/drawing/2014/main" id="{68D1579C-F95E-4A51-9C51-093BCB61A279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3943791" y="2404405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4" name="Conexão reta 793">
            <a:extLst>
              <a:ext uri="{FF2B5EF4-FFF2-40B4-BE49-F238E27FC236}">
                <a16:creationId xmlns:a16="http://schemas.microsoft.com/office/drawing/2014/main" id="{19481D45-B339-46C6-993B-74E853B489A6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3943791" y="2752838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7" name="Conexão reta 796">
            <a:extLst>
              <a:ext uri="{FF2B5EF4-FFF2-40B4-BE49-F238E27FC236}">
                <a16:creationId xmlns:a16="http://schemas.microsoft.com/office/drawing/2014/main" id="{24401F70-044C-4E34-9A80-7508C1BCA1EA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3943791" y="3095535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0" name="Conexão reta 799">
            <a:extLst>
              <a:ext uri="{FF2B5EF4-FFF2-40B4-BE49-F238E27FC236}">
                <a16:creationId xmlns:a16="http://schemas.microsoft.com/office/drawing/2014/main" id="{0C4DC898-9908-4472-96E1-F713D7540CD9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3942906" y="3439900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4" name="Conexão reta 803">
            <a:extLst>
              <a:ext uri="{FF2B5EF4-FFF2-40B4-BE49-F238E27FC236}">
                <a16:creationId xmlns:a16="http://schemas.microsoft.com/office/drawing/2014/main" id="{B2BAEE5F-47A3-49A5-A7B9-7F610E4FEAA3}"/>
              </a:ext>
            </a:extLst>
          </p:cNvPr>
          <p:cNvCxnSpPr>
            <a:cxnSpLocks/>
            <a:stCxn id="82" idx="2"/>
            <a:endCxn id="238" idx="0"/>
          </p:cNvCxnSpPr>
          <p:nvPr/>
        </p:nvCxnSpPr>
        <p:spPr>
          <a:xfrm>
            <a:off x="3942906" y="3783416"/>
            <a:ext cx="5815" cy="1416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8" name="Conexão reta 807">
            <a:extLst>
              <a:ext uri="{FF2B5EF4-FFF2-40B4-BE49-F238E27FC236}">
                <a16:creationId xmlns:a16="http://schemas.microsoft.com/office/drawing/2014/main" id="{FAEFE6D4-E5D6-4A3C-BAC6-C6BB18BBB64A}"/>
              </a:ext>
            </a:extLst>
          </p:cNvPr>
          <p:cNvCxnSpPr>
            <a:cxnSpLocks/>
            <a:stCxn id="229" idx="1"/>
            <a:endCxn id="238" idx="3"/>
          </p:cNvCxnSpPr>
          <p:nvPr/>
        </p:nvCxnSpPr>
        <p:spPr>
          <a:xfrm flipH="1" flipV="1">
            <a:off x="4022154" y="3992666"/>
            <a:ext cx="68490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5" name="Conexão reta 814">
            <a:extLst>
              <a:ext uri="{FF2B5EF4-FFF2-40B4-BE49-F238E27FC236}">
                <a16:creationId xmlns:a16="http://schemas.microsoft.com/office/drawing/2014/main" id="{834BCC97-073D-4141-BDB6-5F6CE95E6EAA}"/>
              </a:ext>
            </a:extLst>
          </p:cNvPr>
          <p:cNvCxnSpPr>
            <a:cxnSpLocks/>
            <a:stCxn id="94" idx="2"/>
            <a:endCxn id="229" idx="0"/>
          </p:cNvCxnSpPr>
          <p:nvPr/>
        </p:nvCxnSpPr>
        <p:spPr>
          <a:xfrm>
            <a:off x="4778013" y="3783416"/>
            <a:ext cx="2477" cy="1483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8" name="Conexão reta 817">
            <a:extLst>
              <a:ext uri="{FF2B5EF4-FFF2-40B4-BE49-F238E27FC236}">
                <a16:creationId xmlns:a16="http://schemas.microsoft.com/office/drawing/2014/main" id="{DAB980B4-ED69-4ED6-B705-B7650EBD5CC1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4778013" y="3439900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1" name="Conexão reta 820">
            <a:extLst>
              <a:ext uri="{FF2B5EF4-FFF2-40B4-BE49-F238E27FC236}">
                <a16:creationId xmlns:a16="http://schemas.microsoft.com/office/drawing/2014/main" id="{4F7F6B78-64FE-42CC-A31C-CFB99ABF16B3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4778898" y="3095535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4" name="Conexão reta 823">
            <a:extLst>
              <a:ext uri="{FF2B5EF4-FFF2-40B4-BE49-F238E27FC236}">
                <a16:creationId xmlns:a16="http://schemas.microsoft.com/office/drawing/2014/main" id="{DB75D918-95AB-4693-9322-1EB5FDDA53EA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4778898" y="2752838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7" name="Conexão reta 826">
            <a:extLst>
              <a:ext uri="{FF2B5EF4-FFF2-40B4-BE49-F238E27FC236}">
                <a16:creationId xmlns:a16="http://schemas.microsoft.com/office/drawing/2014/main" id="{23C064B2-9A0D-4B65-BF7B-F59A5389B8E0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4778898" y="2404405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2" name="Conexão reta 831">
            <a:extLst>
              <a:ext uri="{FF2B5EF4-FFF2-40B4-BE49-F238E27FC236}">
                <a16:creationId xmlns:a16="http://schemas.microsoft.com/office/drawing/2014/main" id="{621B4533-23DE-423D-89D4-9615F9B1BB8E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4778898" y="2058840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5" name="Conexão reta 834">
            <a:extLst>
              <a:ext uri="{FF2B5EF4-FFF2-40B4-BE49-F238E27FC236}">
                <a16:creationId xmlns:a16="http://schemas.microsoft.com/office/drawing/2014/main" id="{5DF58002-8F9F-42A5-B502-C3258A74CE8C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4778898" y="1713275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8" name="Conexão reta 837">
            <a:extLst>
              <a:ext uri="{FF2B5EF4-FFF2-40B4-BE49-F238E27FC236}">
                <a16:creationId xmlns:a16="http://schemas.microsoft.com/office/drawing/2014/main" id="{44D4062E-B583-450F-A47E-C198F28BBB21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4778898" y="1364482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1" name="Conexão reta 840">
            <a:extLst>
              <a:ext uri="{FF2B5EF4-FFF2-40B4-BE49-F238E27FC236}">
                <a16:creationId xmlns:a16="http://schemas.microsoft.com/office/drawing/2014/main" id="{FE99F364-FE7F-4F53-A22F-F335FBCAEFE6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898" y="1013421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4" name="Conexão reta 843">
            <a:extLst>
              <a:ext uri="{FF2B5EF4-FFF2-40B4-BE49-F238E27FC236}">
                <a16:creationId xmlns:a16="http://schemas.microsoft.com/office/drawing/2014/main" id="{6E13AF80-0EF2-4DEA-9FE5-D6ADBFB7CF26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4778898" y="662360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8" name="Conexão reta 847">
            <a:extLst>
              <a:ext uri="{FF2B5EF4-FFF2-40B4-BE49-F238E27FC236}">
                <a16:creationId xmlns:a16="http://schemas.microsoft.com/office/drawing/2014/main" id="{E90F589D-822B-43B0-BAAA-85F315AEF0B5}"/>
              </a:ext>
            </a:extLst>
          </p:cNvPr>
          <p:cNvCxnSpPr>
            <a:cxnSpLocks/>
          </p:cNvCxnSpPr>
          <p:nvPr/>
        </p:nvCxnSpPr>
        <p:spPr>
          <a:xfrm>
            <a:off x="5617021" y="3753600"/>
            <a:ext cx="2477" cy="1483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9" name="Conexão reta 848">
            <a:extLst>
              <a:ext uri="{FF2B5EF4-FFF2-40B4-BE49-F238E27FC236}">
                <a16:creationId xmlns:a16="http://schemas.microsoft.com/office/drawing/2014/main" id="{264C6252-3232-414C-9F3B-DA2782655C13}"/>
              </a:ext>
            </a:extLst>
          </p:cNvPr>
          <p:cNvCxnSpPr>
            <a:cxnSpLocks/>
          </p:cNvCxnSpPr>
          <p:nvPr/>
        </p:nvCxnSpPr>
        <p:spPr>
          <a:xfrm flipH="1">
            <a:off x="5617021" y="3410084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0" name="Conexão reta 849">
            <a:extLst>
              <a:ext uri="{FF2B5EF4-FFF2-40B4-BE49-F238E27FC236}">
                <a16:creationId xmlns:a16="http://schemas.microsoft.com/office/drawing/2014/main" id="{2A351866-6DBA-42AF-890A-068303DB5ED3}"/>
              </a:ext>
            </a:extLst>
          </p:cNvPr>
          <p:cNvCxnSpPr>
            <a:cxnSpLocks/>
          </p:cNvCxnSpPr>
          <p:nvPr/>
        </p:nvCxnSpPr>
        <p:spPr>
          <a:xfrm>
            <a:off x="5617906" y="3065719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1" name="Conexão reta 850">
            <a:extLst>
              <a:ext uri="{FF2B5EF4-FFF2-40B4-BE49-F238E27FC236}">
                <a16:creationId xmlns:a16="http://schemas.microsoft.com/office/drawing/2014/main" id="{A8DEFD8F-D3CE-4EC6-94CF-73C302D5DD41}"/>
              </a:ext>
            </a:extLst>
          </p:cNvPr>
          <p:cNvCxnSpPr>
            <a:cxnSpLocks/>
          </p:cNvCxnSpPr>
          <p:nvPr/>
        </p:nvCxnSpPr>
        <p:spPr>
          <a:xfrm>
            <a:off x="5617906" y="2723022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2" name="Conexão reta 851">
            <a:extLst>
              <a:ext uri="{FF2B5EF4-FFF2-40B4-BE49-F238E27FC236}">
                <a16:creationId xmlns:a16="http://schemas.microsoft.com/office/drawing/2014/main" id="{53FCE98C-B079-49A8-804C-52EC1EF75005}"/>
              </a:ext>
            </a:extLst>
          </p:cNvPr>
          <p:cNvCxnSpPr>
            <a:cxnSpLocks/>
          </p:cNvCxnSpPr>
          <p:nvPr/>
        </p:nvCxnSpPr>
        <p:spPr>
          <a:xfrm>
            <a:off x="5617906" y="2374589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3" name="Conexão reta 852">
            <a:extLst>
              <a:ext uri="{FF2B5EF4-FFF2-40B4-BE49-F238E27FC236}">
                <a16:creationId xmlns:a16="http://schemas.microsoft.com/office/drawing/2014/main" id="{6E9BD1F4-58FE-425F-9852-564065F9E23C}"/>
              </a:ext>
            </a:extLst>
          </p:cNvPr>
          <p:cNvCxnSpPr>
            <a:cxnSpLocks/>
          </p:cNvCxnSpPr>
          <p:nvPr/>
        </p:nvCxnSpPr>
        <p:spPr>
          <a:xfrm flipH="1">
            <a:off x="5617906" y="2029024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4" name="Conexão reta 853">
            <a:extLst>
              <a:ext uri="{FF2B5EF4-FFF2-40B4-BE49-F238E27FC236}">
                <a16:creationId xmlns:a16="http://schemas.microsoft.com/office/drawing/2014/main" id="{DEB526BA-1BD8-4842-BC92-21270D294C95}"/>
              </a:ext>
            </a:extLst>
          </p:cNvPr>
          <p:cNvCxnSpPr>
            <a:cxnSpLocks/>
          </p:cNvCxnSpPr>
          <p:nvPr/>
        </p:nvCxnSpPr>
        <p:spPr>
          <a:xfrm>
            <a:off x="5617906" y="1683459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5" name="Conexão reta 854">
            <a:extLst>
              <a:ext uri="{FF2B5EF4-FFF2-40B4-BE49-F238E27FC236}">
                <a16:creationId xmlns:a16="http://schemas.microsoft.com/office/drawing/2014/main" id="{A4E3AE22-5B8E-4E92-ACD8-E6C1682AFBAD}"/>
              </a:ext>
            </a:extLst>
          </p:cNvPr>
          <p:cNvCxnSpPr>
            <a:cxnSpLocks/>
          </p:cNvCxnSpPr>
          <p:nvPr/>
        </p:nvCxnSpPr>
        <p:spPr>
          <a:xfrm>
            <a:off x="5617906" y="1334666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6" name="Conexão reta 855">
            <a:extLst>
              <a:ext uri="{FF2B5EF4-FFF2-40B4-BE49-F238E27FC236}">
                <a16:creationId xmlns:a16="http://schemas.microsoft.com/office/drawing/2014/main" id="{05B09187-2926-4AAC-9980-5A0097B6258C}"/>
              </a:ext>
            </a:extLst>
          </p:cNvPr>
          <p:cNvCxnSpPr>
            <a:cxnSpLocks/>
          </p:cNvCxnSpPr>
          <p:nvPr/>
        </p:nvCxnSpPr>
        <p:spPr>
          <a:xfrm>
            <a:off x="5617906" y="983605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7" name="Conexão reta 856">
            <a:extLst>
              <a:ext uri="{FF2B5EF4-FFF2-40B4-BE49-F238E27FC236}">
                <a16:creationId xmlns:a16="http://schemas.microsoft.com/office/drawing/2014/main" id="{4D4B3B87-7D37-4348-9834-F919442C6149}"/>
              </a:ext>
            </a:extLst>
          </p:cNvPr>
          <p:cNvCxnSpPr>
            <a:cxnSpLocks/>
          </p:cNvCxnSpPr>
          <p:nvPr/>
        </p:nvCxnSpPr>
        <p:spPr>
          <a:xfrm>
            <a:off x="5617906" y="632544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8" name="Conexão reta 857">
            <a:extLst>
              <a:ext uri="{FF2B5EF4-FFF2-40B4-BE49-F238E27FC236}">
                <a16:creationId xmlns:a16="http://schemas.microsoft.com/office/drawing/2014/main" id="{9984FD27-3F4C-4309-B40B-4810A7C2AEE2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6457085" y="3749925"/>
            <a:ext cx="1290" cy="15910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9" name="Conexão reta 858">
            <a:extLst>
              <a:ext uri="{FF2B5EF4-FFF2-40B4-BE49-F238E27FC236}">
                <a16:creationId xmlns:a16="http://schemas.microsoft.com/office/drawing/2014/main" id="{4901D778-9B65-488D-B95B-E308B0B79D69}"/>
              </a:ext>
            </a:extLst>
          </p:cNvPr>
          <p:cNvCxnSpPr>
            <a:cxnSpLocks/>
          </p:cNvCxnSpPr>
          <p:nvPr/>
        </p:nvCxnSpPr>
        <p:spPr>
          <a:xfrm flipH="1">
            <a:off x="6454608" y="3417128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0" name="Conexão reta 859">
            <a:extLst>
              <a:ext uri="{FF2B5EF4-FFF2-40B4-BE49-F238E27FC236}">
                <a16:creationId xmlns:a16="http://schemas.microsoft.com/office/drawing/2014/main" id="{6EBCFE53-67F5-4CBD-9131-4FE772867E05}"/>
              </a:ext>
            </a:extLst>
          </p:cNvPr>
          <p:cNvCxnSpPr>
            <a:cxnSpLocks/>
          </p:cNvCxnSpPr>
          <p:nvPr/>
        </p:nvCxnSpPr>
        <p:spPr>
          <a:xfrm>
            <a:off x="6455493" y="3072763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1" name="Conexão reta 860">
            <a:extLst>
              <a:ext uri="{FF2B5EF4-FFF2-40B4-BE49-F238E27FC236}">
                <a16:creationId xmlns:a16="http://schemas.microsoft.com/office/drawing/2014/main" id="{1D8168C6-1834-43F9-B7E0-4124A0DEB1D7}"/>
              </a:ext>
            </a:extLst>
          </p:cNvPr>
          <p:cNvCxnSpPr>
            <a:cxnSpLocks/>
          </p:cNvCxnSpPr>
          <p:nvPr/>
        </p:nvCxnSpPr>
        <p:spPr>
          <a:xfrm>
            <a:off x="6455493" y="2730066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2" name="Conexão reta 861">
            <a:extLst>
              <a:ext uri="{FF2B5EF4-FFF2-40B4-BE49-F238E27FC236}">
                <a16:creationId xmlns:a16="http://schemas.microsoft.com/office/drawing/2014/main" id="{F192E11B-5934-4559-931D-DD4B715B706D}"/>
              </a:ext>
            </a:extLst>
          </p:cNvPr>
          <p:cNvCxnSpPr>
            <a:cxnSpLocks/>
          </p:cNvCxnSpPr>
          <p:nvPr/>
        </p:nvCxnSpPr>
        <p:spPr>
          <a:xfrm>
            <a:off x="6455493" y="2381633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3" name="Conexão reta 862">
            <a:extLst>
              <a:ext uri="{FF2B5EF4-FFF2-40B4-BE49-F238E27FC236}">
                <a16:creationId xmlns:a16="http://schemas.microsoft.com/office/drawing/2014/main" id="{371920D9-2239-4E41-A2D2-6AF4534D0426}"/>
              </a:ext>
            </a:extLst>
          </p:cNvPr>
          <p:cNvCxnSpPr>
            <a:cxnSpLocks/>
          </p:cNvCxnSpPr>
          <p:nvPr/>
        </p:nvCxnSpPr>
        <p:spPr>
          <a:xfrm flipH="1">
            <a:off x="6455493" y="2036068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4" name="Conexão reta 863">
            <a:extLst>
              <a:ext uri="{FF2B5EF4-FFF2-40B4-BE49-F238E27FC236}">
                <a16:creationId xmlns:a16="http://schemas.microsoft.com/office/drawing/2014/main" id="{837ED876-D1D1-4EA3-AECF-ADDD2BEF59BE}"/>
              </a:ext>
            </a:extLst>
          </p:cNvPr>
          <p:cNvCxnSpPr>
            <a:cxnSpLocks/>
          </p:cNvCxnSpPr>
          <p:nvPr/>
        </p:nvCxnSpPr>
        <p:spPr>
          <a:xfrm>
            <a:off x="6455493" y="1690503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5" name="Conexão reta 864">
            <a:extLst>
              <a:ext uri="{FF2B5EF4-FFF2-40B4-BE49-F238E27FC236}">
                <a16:creationId xmlns:a16="http://schemas.microsoft.com/office/drawing/2014/main" id="{133C97E5-78B1-4B45-BD0E-696AD5EA48DC}"/>
              </a:ext>
            </a:extLst>
          </p:cNvPr>
          <p:cNvCxnSpPr>
            <a:cxnSpLocks/>
          </p:cNvCxnSpPr>
          <p:nvPr/>
        </p:nvCxnSpPr>
        <p:spPr>
          <a:xfrm>
            <a:off x="6455493" y="1341710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6" name="Conexão reta 865">
            <a:extLst>
              <a:ext uri="{FF2B5EF4-FFF2-40B4-BE49-F238E27FC236}">
                <a16:creationId xmlns:a16="http://schemas.microsoft.com/office/drawing/2014/main" id="{E44E368B-AA6F-4856-B36D-A6368C05DD04}"/>
              </a:ext>
            </a:extLst>
          </p:cNvPr>
          <p:cNvCxnSpPr>
            <a:cxnSpLocks/>
          </p:cNvCxnSpPr>
          <p:nvPr/>
        </p:nvCxnSpPr>
        <p:spPr>
          <a:xfrm>
            <a:off x="6455493" y="990649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7" name="Conexão reta 866">
            <a:extLst>
              <a:ext uri="{FF2B5EF4-FFF2-40B4-BE49-F238E27FC236}">
                <a16:creationId xmlns:a16="http://schemas.microsoft.com/office/drawing/2014/main" id="{2E99146A-363A-4FAD-8A6B-972287853C9D}"/>
              </a:ext>
            </a:extLst>
          </p:cNvPr>
          <p:cNvCxnSpPr>
            <a:cxnSpLocks/>
          </p:cNvCxnSpPr>
          <p:nvPr/>
        </p:nvCxnSpPr>
        <p:spPr>
          <a:xfrm>
            <a:off x="6455493" y="639588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8" name="Conexão reta 867">
            <a:extLst>
              <a:ext uri="{FF2B5EF4-FFF2-40B4-BE49-F238E27FC236}">
                <a16:creationId xmlns:a16="http://schemas.microsoft.com/office/drawing/2014/main" id="{BD7CC744-6A9F-496B-8332-30601A2C6B58}"/>
              </a:ext>
            </a:extLst>
          </p:cNvPr>
          <p:cNvCxnSpPr>
            <a:cxnSpLocks/>
          </p:cNvCxnSpPr>
          <p:nvPr/>
        </p:nvCxnSpPr>
        <p:spPr>
          <a:xfrm>
            <a:off x="7298983" y="3753153"/>
            <a:ext cx="2477" cy="1483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9" name="Conexão reta 868">
            <a:extLst>
              <a:ext uri="{FF2B5EF4-FFF2-40B4-BE49-F238E27FC236}">
                <a16:creationId xmlns:a16="http://schemas.microsoft.com/office/drawing/2014/main" id="{2942338D-2119-46FB-BD44-B7530C4954BC}"/>
              </a:ext>
            </a:extLst>
          </p:cNvPr>
          <p:cNvCxnSpPr>
            <a:cxnSpLocks/>
          </p:cNvCxnSpPr>
          <p:nvPr/>
        </p:nvCxnSpPr>
        <p:spPr>
          <a:xfrm flipH="1">
            <a:off x="7298983" y="3409637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0" name="Conexão reta 869">
            <a:extLst>
              <a:ext uri="{FF2B5EF4-FFF2-40B4-BE49-F238E27FC236}">
                <a16:creationId xmlns:a16="http://schemas.microsoft.com/office/drawing/2014/main" id="{C49D07A5-608D-4E15-B016-D15B9C4AB39A}"/>
              </a:ext>
            </a:extLst>
          </p:cNvPr>
          <p:cNvCxnSpPr>
            <a:cxnSpLocks/>
          </p:cNvCxnSpPr>
          <p:nvPr/>
        </p:nvCxnSpPr>
        <p:spPr>
          <a:xfrm>
            <a:off x="7299868" y="3065272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1" name="Conexão reta 870">
            <a:extLst>
              <a:ext uri="{FF2B5EF4-FFF2-40B4-BE49-F238E27FC236}">
                <a16:creationId xmlns:a16="http://schemas.microsoft.com/office/drawing/2014/main" id="{CEBADFE5-8420-406C-B19D-04B8A73AFC72}"/>
              </a:ext>
            </a:extLst>
          </p:cNvPr>
          <p:cNvCxnSpPr>
            <a:cxnSpLocks/>
          </p:cNvCxnSpPr>
          <p:nvPr/>
        </p:nvCxnSpPr>
        <p:spPr>
          <a:xfrm>
            <a:off x="7299868" y="2722575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2" name="Conexão reta 871">
            <a:extLst>
              <a:ext uri="{FF2B5EF4-FFF2-40B4-BE49-F238E27FC236}">
                <a16:creationId xmlns:a16="http://schemas.microsoft.com/office/drawing/2014/main" id="{F3D57254-67D6-4391-B5E5-745B6BC98835}"/>
              </a:ext>
            </a:extLst>
          </p:cNvPr>
          <p:cNvCxnSpPr>
            <a:cxnSpLocks/>
          </p:cNvCxnSpPr>
          <p:nvPr/>
        </p:nvCxnSpPr>
        <p:spPr>
          <a:xfrm>
            <a:off x="7299868" y="2374142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3" name="Conexão reta 872">
            <a:extLst>
              <a:ext uri="{FF2B5EF4-FFF2-40B4-BE49-F238E27FC236}">
                <a16:creationId xmlns:a16="http://schemas.microsoft.com/office/drawing/2014/main" id="{01E235DC-A44B-4597-9C13-87819C080A39}"/>
              </a:ext>
            </a:extLst>
          </p:cNvPr>
          <p:cNvCxnSpPr>
            <a:cxnSpLocks/>
          </p:cNvCxnSpPr>
          <p:nvPr/>
        </p:nvCxnSpPr>
        <p:spPr>
          <a:xfrm flipH="1">
            <a:off x="7299868" y="2028577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4" name="Conexão reta 873">
            <a:extLst>
              <a:ext uri="{FF2B5EF4-FFF2-40B4-BE49-F238E27FC236}">
                <a16:creationId xmlns:a16="http://schemas.microsoft.com/office/drawing/2014/main" id="{F1EE2592-2DF7-4DE8-AFC7-93DD68AA25EA}"/>
              </a:ext>
            </a:extLst>
          </p:cNvPr>
          <p:cNvCxnSpPr>
            <a:cxnSpLocks/>
          </p:cNvCxnSpPr>
          <p:nvPr/>
        </p:nvCxnSpPr>
        <p:spPr>
          <a:xfrm>
            <a:off x="7299868" y="1683012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5" name="Conexão reta 874">
            <a:extLst>
              <a:ext uri="{FF2B5EF4-FFF2-40B4-BE49-F238E27FC236}">
                <a16:creationId xmlns:a16="http://schemas.microsoft.com/office/drawing/2014/main" id="{4451307B-3C34-4F3E-85AE-2EA235805CD5}"/>
              </a:ext>
            </a:extLst>
          </p:cNvPr>
          <p:cNvCxnSpPr>
            <a:cxnSpLocks/>
          </p:cNvCxnSpPr>
          <p:nvPr/>
        </p:nvCxnSpPr>
        <p:spPr>
          <a:xfrm>
            <a:off x="7299868" y="1334219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6" name="Conexão reta 875">
            <a:extLst>
              <a:ext uri="{FF2B5EF4-FFF2-40B4-BE49-F238E27FC236}">
                <a16:creationId xmlns:a16="http://schemas.microsoft.com/office/drawing/2014/main" id="{3EBF50A0-46A2-41DE-933E-F7977236A3DC}"/>
              </a:ext>
            </a:extLst>
          </p:cNvPr>
          <p:cNvCxnSpPr>
            <a:cxnSpLocks/>
          </p:cNvCxnSpPr>
          <p:nvPr/>
        </p:nvCxnSpPr>
        <p:spPr>
          <a:xfrm>
            <a:off x="7299868" y="983158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7" name="Conexão reta 876">
            <a:extLst>
              <a:ext uri="{FF2B5EF4-FFF2-40B4-BE49-F238E27FC236}">
                <a16:creationId xmlns:a16="http://schemas.microsoft.com/office/drawing/2014/main" id="{F1FDD154-A7F9-4DEF-A982-CC2231DEDE57}"/>
              </a:ext>
            </a:extLst>
          </p:cNvPr>
          <p:cNvCxnSpPr>
            <a:cxnSpLocks/>
          </p:cNvCxnSpPr>
          <p:nvPr/>
        </p:nvCxnSpPr>
        <p:spPr>
          <a:xfrm>
            <a:off x="7299868" y="632097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2" name="Conexão reta 891">
            <a:extLst>
              <a:ext uri="{FF2B5EF4-FFF2-40B4-BE49-F238E27FC236}">
                <a16:creationId xmlns:a16="http://schemas.microsoft.com/office/drawing/2014/main" id="{A2E6270B-C2A1-47FC-914E-E3FDCF75C527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8129933" y="3745790"/>
            <a:ext cx="629" cy="16459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3" name="Conexão reta 892">
            <a:extLst>
              <a:ext uri="{FF2B5EF4-FFF2-40B4-BE49-F238E27FC236}">
                <a16:creationId xmlns:a16="http://schemas.microsoft.com/office/drawing/2014/main" id="{BA281656-FD1A-4E16-92B1-F6A49B0E80F7}"/>
              </a:ext>
            </a:extLst>
          </p:cNvPr>
          <p:cNvCxnSpPr>
            <a:cxnSpLocks/>
          </p:cNvCxnSpPr>
          <p:nvPr/>
        </p:nvCxnSpPr>
        <p:spPr>
          <a:xfrm flipH="1">
            <a:off x="8129933" y="3402274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4" name="Conexão reta 893">
            <a:extLst>
              <a:ext uri="{FF2B5EF4-FFF2-40B4-BE49-F238E27FC236}">
                <a16:creationId xmlns:a16="http://schemas.microsoft.com/office/drawing/2014/main" id="{B28C3BA5-9662-40B1-9993-82E0A709F2EA}"/>
              </a:ext>
            </a:extLst>
          </p:cNvPr>
          <p:cNvCxnSpPr>
            <a:cxnSpLocks/>
          </p:cNvCxnSpPr>
          <p:nvPr/>
        </p:nvCxnSpPr>
        <p:spPr>
          <a:xfrm>
            <a:off x="8130818" y="3057909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5" name="Conexão reta 894">
            <a:extLst>
              <a:ext uri="{FF2B5EF4-FFF2-40B4-BE49-F238E27FC236}">
                <a16:creationId xmlns:a16="http://schemas.microsoft.com/office/drawing/2014/main" id="{5F91DCCE-4F9F-4215-93D1-DA682EF8BB44}"/>
              </a:ext>
            </a:extLst>
          </p:cNvPr>
          <p:cNvCxnSpPr>
            <a:cxnSpLocks/>
          </p:cNvCxnSpPr>
          <p:nvPr/>
        </p:nvCxnSpPr>
        <p:spPr>
          <a:xfrm>
            <a:off x="8130818" y="2715212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6" name="Conexão reta 895">
            <a:extLst>
              <a:ext uri="{FF2B5EF4-FFF2-40B4-BE49-F238E27FC236}">
                <a16:creationId xmlns:a16="http://schemas.microsoft.com/office/drawing/2014/main" id="{E6069483-968E-4A10-ADDA-0D5D1735026D}"/>
              </a:ext>
            </a:extLst>
          </p:cNvPr>
          <p:cNvCxnSpPr>
            <a:cxnSpLocks/>
          </p:cNvCxnSpPr>
          <p:nvPr/>
        </p:nvCxnSpPr>
        <p:spPr>
          <a:xfrm>
            <a:off x="8130818" y="2366779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7" name="Conexão reta 896">
            <a:extLst>
              <a:ext uri="{FF2B5EF4-FFF2-40B4-BE49-F238E27FC236}">
                <a16:creationId xmlns:a16="http://schemas.microsoft.com/office/drawing/2014/main" id="{30BAE68C-64E3-496F-9D82-92CC5BC145EF}"/>
              </a:ext>
            </a:extLst>
          </p:cNvPr>
          <p:cNvCxnSpPr>
            <a:cxnSpLocks/>
          </p:cNvCxnSpPr>
          <p:nvPr/>
        </p:nvCxnSpPr>
        <p:spPr>
          <a:xfrm flipH="1">
            <a:off x="8130818" y="2021214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exão reta 897">
            <a:extLst>
              <a:ext uri="{FF2B5EF4-FFF2-40B4-BE49-F238E27FC236}">
                <a16:creationId xmlns:a16="http://schemas.microsoft.com/office/drawing/2014/main" id="{E733A1CE-EB35-4013-9298-CDAFFA13E6F5}"/>
              </a:ext>
            </a:extLst>
          </p:cNvPr>
          <p:cNvCxnSpPr>
            <a:cxnSpLocks/>
          </p:cNvCxnSpPr>
          <p:nvPr/>
        </p:nvCxnSpPr>
        <p:spPr>
          <a:xfrm>
            <a:off x="8130818" y="1675649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9" name="Conexão reta 898">
            <a:extLst>
              <a:ext uri="{FF2B5EF4-FFF2-40B4-BE49-F238E27FC236}">
                <a16:creationId xmlns:a16="http://schemas.microsoft.com/office/drawing/2014/main" id="{A71F9A10-A1F8-48F7-AA81-42E551010833}"/>
              </a:ext>
            </a:extLst>
          </p:cNvPr>
          <p:cNvCxnSpPr>
            <a:cxnSpLocks/>
          </p:cNvCxnSpPr>
          <p:nvPr/>
        </p:nvCxnSpPr>
        <p:spPr>
          <a:xfrm>
            <a:off x="8130818" y="1326856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0" name="Conexão reta 899">
            <a:extLst>
              <a:ext uri="{FF2B5EF4-FFF2-40B4-BE49-F238E27FC236}">
                <a16:creationId xmlns:a16="http://schemas.microsoft.com/office/drawing/2014/main" id="{28A0BC1E-E263-4297-879C-29A3A8F45EC9}"/>
              </a:ext>
            </a:extLst>
          </p:cNvPr>
          <p:cNvCxnSpPr>
            <a:cxnSpLocks/>
          </p:cNvCxnSpPr>
          <p:nvPr/>
        </p:nvCxnSpPr>
        <p:spPr>
          <a:xfrm>
            <a:off x="8130818" y="975795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1" name="Conexão reta 900">
            <a:extLst>
              <a:ext uri="{FF2B5EF4-FFF2-40B4-BE49-F238E27FC236}">
                <a16:creationId xmlns:a16="http://schemas.microsoft.com/office/drawing/2014/main" id="{8DD83D39-01EF-487A-BB00-7B29FAF3E310}"/>
              </a:ext>
            </a:extLst>
          </p:cNvPr>
          <p:cNvCxnSpPr>
            <a:cxnSpLocks/>
          </p:cNvCxnSpPr>
          <p:nvPr/>
        </p:nvCxnSpPr>
        <p:spPr>
          <a:xfrm>
            <a:off x="8130818" y="624734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2" name="Conexão reta 901">
            <a:extLst>
              <a:ext uri="{FF2B5EF4-FFF2-40B4-BE49-F238E27FC236}">
                <a16:creationId xmlns:a16="http://schemas.microsoft.com/office/drawing/2014/main" id="{9C38EE76-2CD1-4DAA-BDDC-ECB560FA44F6}"/>
              </a:ext>
            </a:extLst>
          </p:cNvPr>
          <p:cNvCxnSpPr>
            <a:cxnSpLocks/>
          </p:cNvCxnSpPr>
          <p:nvPr/>
        </p:nvCxnSpPr>
        <p:spPr>
          <a:xfrm>
            <a:off x="8967327" y="3760644"/>
            <a:ext cx="2477" cy="1483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3" name="Conexão reta 902">
            <a:extLst>
              <a:ext uri="{FF2B5EF4-FFF2-40B4-BE49-F238E27FC236}">
                <a16:creationId xmlns:a16="http://schemas.microsoft.com/office/drawing/2014/main" id="{8AAA40BF-3EF1-41CE-AFEA-1205106ABFFA}"/>
              </a:ext>
            </a:extLst>
          </p:cNvPr>
          <p:cNvCxnSpPr>
            <a:cxnSpLocks/>
          </p:cNvCxnSpPr>
          <p:nvPr/>
        </p:nvCxnSpPr>
        <p:spPr>
          <a:xfrm flipH="1">
            <a:off x="8967327" y="3417128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4" name="Conexão reta 903">
            <a:extLst>
              <a:ext uri="{FF2B5EF4-FFF2-40B4-BE49-F238E27FC236}">
                <a16:creationId xmlns:a16="http://schemas.microsoft.com/office/drawing/2014/main" id="{E7D01A24-3BFD-4319-A678-EA1EAF0DBA16}"/>
              </a:ext>
            </a:extLst>
          </p:cNvPr>
          <p:cNvCxnSpPr>
            <a:cxnSpLocks/>
          </p:cNvCxnSpPr>
          <p:nvPr/>
        </p:nvCxnSpPr>
        <p:spPr>
          <a:xfrm>
            <a:off x="8968212" y="3072763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5" name="Conexão reta 904">
            <a:extLst>
              <a:ext uri="{FF2B5EF4-FFF2-40B4-BE49-F238E27FC236}">
                <a16:creationId xmlns:a16="http://schemas.microsoft.com/office/drawing/2014/main" id="{DDBF6DD2-55E5-4382-AAF8-EE84777FA5F9}"/>
              </a:ext>
            </a:extLst>
          </p:cNvPr>
          <p:cNvCxnSpPr>
            <a:cxnSpLocks/>
          </p:cNvCxnSpPr>
          <p:nvPr/>
        </p:nvCxnSpPr>
        <p:spPr>
          <a:xfrm>
            <a:off x="8968212" y="2730066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6" name="Conexão reta 905">
            <a:extLst>
              <a:ext uri="{FF2B5EF4-FFF2-40B4-BE49-F238E27FC236}">
                <a16:creationId xmlns:a16="http://schemas.microsoft.com/office/drawing/2014/main" id="{18298049-C5CC-40A6-A7F4-0E96BFBD0A56}"/>
              </a:ext>
            </a:extLst>
          </p:cNvPr>
          <p:cNvCxnSpPr>
            <a:cxnSpLocks/>
          </p:cNvCxnSpPr>
          <p:nvPr/>
        </p:nvCxnSpPr>
        <p:spPr>
          <a:xfrm>
            <a:off x="8968212" y="2381633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7" name="Conexão reta 906">
            <a:extLst>
              <a:ext uri="{FF2B5EF4-FFF2-40B4-BE49-F238E27FC236}">
                <a16:creationId xmlns:a16="http://schemas.microsoft.com/office/drawing/2014/main" id="{0A98B326-6068-4371-B3DE-EA39C7318939}"/>
              </a:ext>
            </a:extLst>
          </p:cNvPr>
          <p:cNvCxnSpPr>
            <a:cxnSpLocks/>
          </p:cNvCxnSpPr>
          <p:nvPr/>
        </p:nvCxnSpPr>
        <p:spPr>
          <a:xfrm flipH="1">
            <a:off x="8968212" y="2036068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8" name="Conexão reta 907">
            <a:extLst>
              <a:ext uri="{FF2B5EF4-FFF2-40B4-BE49-F238E27FC236}">
                <a16:creationId xmlns:a16="http://schemas.microsoft.com/office/drawing/2014/main" id="{BC7934DF-DB89-453C-A941-7D8A16B196F0}"/>
              </a:ext>
            </a:extLst>
          </p:cNvPr>
          <p:cNvCxnSpPr>
            <a:cxnSpLocks/>
          </p:cNvCxnSpPr>
          <p:nvPr/>
        </p:nvCxnSpPr>
        <p:spPr>
          <a:xfrm>
            <a:off x="8968212" y="1690503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9" name="Conexão reta 908">
            <a:extLst>
              <a:ext uri="{FF2B5EF4-FFF2-40B4-BE49-F238E27FC236}">
                <a16:creationId xmlns:a16="http://schemas.microsoft.com/office/drawing/2014/main" id="{F0B63B93-1DA2-4B40-9C29-70201A046DE4}"/>
              </a:ext>
            </a:extLst>
          </p:cNvPr>
          <p:cNvCxnSpPr>
            <a:cxnSpLocks/>
          </p:cNvCxnSpPr>
          <p:nvPr/>
        </p:nvCxnSpPr>
        <p:spPr>
          <a:xfrm>
            <a:off x="8968212" y="1341710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0" name="Conexão reta 909">
            <a:extLst>
              <a:ext uri="{FF2B5EF4-FFF2-40B4-BE49-F238E27FC236}">
                <a16:creationId xmlns:a16="http://schemas.microsoft.com/office/drawing/2014/main" id="{AE02784C-B70E-4256-AA8C-B8799B88F2F2}"/>
              </a:ext>
            </a:extLst>
          </p:cNvPr>
          <p:cNvCxnSpPr>
            <a:cxnSpLocks/>
          </p:cNvCxnSpPr>
          <p:nvPr/>
        </p:nvCxnSpPr>
        <p:spPr>
          <a:xfrm>
            <a:off x="8968212" y="990649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1" name="Conexão reta 910">
            <a:extLst>
              <a:ext uri="{FF2B5EF4-FFF2-40B4-BE49-F238E27FC236}">
                <a16:creationId xmlns:a16="http://schemas.microsoft.com/office/drawing/2014/main" id="{3BA2C7F4-325A-4AAF-B729-71DECF7394AA}"/>
              </a:ext>
            </a:extLst>
          </p:cNvPr>
          <p:cNvCxnSpPr>
            <a:cxnSpLocks/>
          </p:cNvCxnSpPr>
          <p:nvPr/>
        </p:nvCxnSpPr>
        <p:spPr>
          <a:xfrm>
            <a:off x="8968212" y="639588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2" name="Conexão reta 911">
            <a:extLst>
              <a:ext uri="{FF2B5EF4-FFF2-40B4-BE49-F238E27FC236}">
                <a16:creationId xmlns:a16="http://schemas.microsoft.com/office/drawing/2014/main" id="{50D1336F-1F4B-4838-B865-6E9DA885E14C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9805285" y="3749925"/>
            <a:ext cx="2991" cy="15910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3" name="Conexão reta 912">
            <a:extLst>
              <a:ext uri="{FF2B5EF4-FFF2-40B4-BE49-F238E27FC236}">
                <a16:creationId xmlns:a16="http://schemas.microsoft.com/office/drawing/2014/main" id="{44E3B313-9376-41A8-B2C7-1FC61570DB3B}"/>
              </a:ext>
            </a:extLst>
          </p:cNvPr>
          <p:cNvCxnSpPr>
            <a:cxnSpLocks/>
          </p:cNvCxnSpPr>
          <p:nvPr/>
        </p:nvCxnSpPr>
        <p:spPr>
          <a:xfrm flipH="1">
            <a:off x="9805799" y="3417128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4" name="Conexão reta 913">
            <a:extLst>
              <a:ext uri="{FF2B5EF4-FFF2-40B4-BE49-F238E27FC236}">
                <a16:creationId xmlns:a16="http://schemas.microsoft.com/office/drawing/2014/main" id="{9ECE88BF-679C-4F59-AD7D-63E8576BD893}"/>
              </a:ext>
            </a:extLst>
          </p:cNvPr>
          <p:cNvCxnSpPr>
            <a:cxnSpLocks/>
          </p:cNvCxnSpPr>
          <p:nvPr/>
        </p:nvCxnSpPr>
        <p:spPr>
          <a:xfrm>
            <a:off x="9806684" y="3072763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5" name="Conexão reta 914">
            <a:extLst>
              <a:ext uri="{FF2B5EF4-FFF2-40B4-BE49-F238E27FC236}">
                <a16:creationId xmlns:a16="http://schemas.microsoft.com/office/drawing/2014/main" id="{3A33718D-236B-4141-8398-C5FB0EB0B550}"/>
              </a:ext>
            </a:extLst>
          </p:cNvPr>
          <p:cNvCxnSpPr>
            <a:cxnSpLocks/>
          </p:cNvCxnSpPr>
          <p:nvPr/>
        </p:nvCxnSpPr>
        <p:spPr>
          <a:xfrm>
            <a:off x="9806684" y="2730066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6" name="Conexão reta 915">
            <a:extLst>
              <a:ext uri="{FF2B5EF4-FFF2-40B4-BE49-F238E27FC236}">
                <a16:creationId xmlns:a16="http://schemas.microsoft.com/office/drawing/2014/main" id="{C336DBE4-39DF-458D-81C7-B61CFDD7750C}"/>
              </a:ext>
            </a:extLst>
          </p:cNvPr>
          <p:cNvCxnSpPr>
            <a:cxnSpLocks/>
          </p:cNvCxnSpPr>
          <p:nvPr/>
        </p:nvCxnSpPr>
        <p:spPr>
          <a:xfrm>
            <a:off x="9806684" y="2381633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7" name="Conexão reta 916">
            <a:extLst>
              <a:ext uri="{FF2B5EF4-FFF2-40B4-BE49-F238E27FC236}">
                <a16:creationId xmlns:a16="http://schemas.microsoft.com/office/drawing/2014/main" id="{9D813BE3-C0F5-40E0-B535-6676935C559C}"/>
              </a:ext>
            </a:extLst>
          </p:cNvPr>
          <p:cNvCxnSpPr>
            <a:cxnSpLocks/>
          </p:cNvCxnSpPr>
          <p:nvPr/>
        </p:nvCxnSpPr>
        <p:spPr>
          <a:xfrm flipH="1">
            <a:off x="9806684" y="2036068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8" name="Conexão reta 917">
            <a:extLst>
              <a:ext uri="{FF2B5EF4-FFF2-40B4-BE49-F238E27FC236}">
                <a16:creationId xmlns:a16="http://schemas.microsoft.com/office/drawing/2014/main" id="{6AC238D0-C934-46CD-A6D0-82B10FD37CF9}"/>
              </a:ext>
            </a:extLst>
          </p:cNvPr>
          <p:cNvCxnSpPr>
            <a:cxnSpLocks/>
          </p:cNvCxnSpPr>
          <p:nvPr/>
        </p:nvCxnSpPr>
        <p:spPr>
          <a:xfrm>
            <a:off x="9806684" y="1690503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9" name="Conexão reta 918">
            <a:extLst>
              <a:ext uri="{FF2B5EF4-FFF2-40B4-BE49-F238E27FC236}">
                <a16:creationId xmlns:a16="http://schemas.microsoft.com/office/drawing/2014/main" id="{D5582DC2-0196-4461-BE29-0677E60BB571}"/>
              </a:ext>
            </a:extLst>
          </p:cNvPr>
          <p:cNvCxnSpPr>
            <a:cxnSpLocks/>
          </p:cNvCxnSpPr>
          <p:nvPr/>
        </p:nvCxnSpPr>
        <p:spPr>
          <a:xfrm>
            <a:off x="9806684" y="1341710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0" name="Conexão reta 919">
            <a:extLst>
              <a:ext uri="{FF2B5EF4-FFF2-40B4-BE49-F238E27FC236}">
                <a16:creationId xmlns:a16="http://schemas.microsoft.com/office/drawing/2014/main" id="{B4B6CE65-DDBC-4BED-86C1-0F8FD4431B8B}"/>
              </a:ext>
            </a:extLst>
          </p:cNvPr>
          <p:cNvCxnSpPr>
            <a:cxnSpLocks/>
          </p:cNvCxnSpPr>
          <p:nvPr/>
        </p:nvCxnSpPr>
        <p:spPr>
          <a:xfrm>
            <a:off x="9806684" y="990649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1" name="Conexão reta 920">
            <a:extLst>
              <a:ext uri="{FF2B5EF4-FFF2-40B4-BE49-F238E27FC236}">
                <a16:creationId xmlns:a16="http://schemas.microsoft.com/office/drawing/2014/main" id="{CF83E296-D97F-4175-B2E3-BA396F944111}"/>
              </a:ext>
            </a:extLst>
          </p:cNvPr>
          <p:cNvCxnSpPr>
            <a:cxnSpLocks/>
          </p:cNvCxnSpPr>
          <p:nvPr/>
        </p:nvCxnSpPr>
        <p:spPr>
          <a:xfrm>
            <a:off x="9806684" y="639588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2" name="Conexão reta 921">
            <a:extLst>
              <a:ext uri="{FF2B5EF4-FFF2-40B4-BE49-F238E27FC236}">
                <a16:creationId xmlns:a16="http://schemas.microsoft.com/office/drawing/2014/main" id="{8143046B-CF68-4DA8-9F95-C5BB969715F0}"/>
              </a:ext>
            </a:extLst>
          </p:cNvPr>
          <p:cNvCxnSpPr>
            <a:cxnSpLocks/>
            <a:endCxn id="236" idx="0"/>
          </p:cNvCxnSpPr>
          <p:nvPr/>
        </p:nvCxnSpPr>
        <p:spPr>
          <a:xfrm>
            <a:off x="10643890" y="3745790"/>
            <a:ext cx="770" cy="1588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3" name="Conexão reta 922">
            <a:extLst>
              <a:ext uri="{FF2B5EF4-FFF2-40B4-BE49-F238E27FC236}">
                <a16:creationId xmlns:a16="http://schemas.microsoft.com/office/drawing/2014/main" id="{AD953E4D-3878-416A-BC0A-0DEE74BF7793}"/>
              </a:ext>
            </a:extLst>
          </p:cNvPr>
          <p:cNvCxnSpPr>
            <a:cxnSpLocks/>
          </p:cNvCxnSpPr>
          <p:nvPr/>
        </p:nvCxnSpPr>
        <p:spPr>
          <a:xfrm flipH="1">
            <a:off x="10643890" y="3402274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4" name="Conexão reta 923">
            <a:extLst>
              <a:ext uri="{FF2B5EF4-FFF2-40B4-BE49-F238E27FC236}">
                <a16:creationId xmlns:a16="http://schemas.microsoft.com/office/drawing/2014/main" id="{72B4BEAC-39E5-4573-BCCD-A4A18D6F490D}"/>
              </a:ext>
            </a:extLst>
          </p:cNvPr>
          <p:cNvCxnSpPr>
            <a:cxnSpLocks/>
          </p:cNvCxnSpPr>
          <p:nvPr/>
        </p:nvCxnSpPr>
        <p:spPr>
          <a:xfrm>
            <a:off x="10644775" y="3057909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5" name="Conexão reta 924">
            <a:extLst>
              <a:ext uri="{FF2B5EF4-FFF2-40B4-BE49-F238E27FC236}">
                <a16:creationId xmlns:a16="http://schemas.microsoft.com/office/drawing/2014/main" id="{9F96E858-91CB-4D6D-BC35-7AC5A5059C1E}"/>
              </a:ext>
            </a:extLst>
          </p:cNvPr>
          <p:cNvCxnSpPr>
            <a:cxnSpLocks/>
          </p:cNvCxnSpPr>
          <p:nvPr/>
        </p:nvCxnSpPr>
        <p:spPr>
          <a:xfrm>
            <a:off x="10644775" y="2715212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6" name="Conexão reta 925">
            <a:extLst>
              <a:ext uri="{FF2B5EF4-FFF2-40B4-BE49-F238E27FC236}">
                <a16:creationId xmlns:a16="http://schemas.microsoft.com/office/drawing/2014/main" id="{9115E1D7-A125-4DFE-95B5-2DFEFA8C1E6F}"/>
              </a:ext>
            </a:extLst>
          </p:cNvPr>
          <p:cNvCxnSpPr>
            <a:cxnSpLocks/>
          </p:cNvCxnSpPr>
          <p:nvPr/>
        </p:nvCxnSpPr>
        <p:spPr>
          <a:xfrm>
            <a:off x="10644775" y="2366779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7" name="Conexão reta 926">
            <a:extLst>
              <a:ext uri="{FF2B5EF4-FFF2-40B4-BE49-F238E27FC236}">
                <a16:creationId xmlns:a16="http://schemas.microsoft.com/office/drawing/2014/main" id="{2A3CC081-650C-43FD-A438-567AB108DF50}"/>
              </a:ext>
            </a:extLst>
          </p:cNvPr>
          <p:cNvCxnSpPr>
            <a:cxnSpLocks/>
          </p:cNvCxnSpPr>
          <p:nvPr/>
        </p:nvCxnSpPr>
        <p:spPr>
          <a:xfrm flipH="1">
            <a:off x="10644775" y="2021214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8" name="Conexão reta 927">
            <a:extLst>
              <a:ext uri="{FF2B5EF4-FFF2-40B4-BE49-F238E27FC236}">
                <a16:creationId xmlns:a16="http://schemas.microsoft.com/office/drawing/2014/main" id="{6FBE3C70-12B0-400A-8DD5-25A840C2BA70}"/>
              </a:ext>
            </a:extLst>
          </p:cNvPr>
          <p:cNvCxnSpPr>
            <a:cxnSpLocks/>
          </p:cNvCxnSpPr>
          <p:nvPr/>
        </p:nvCxnSpPr>
        <p:spPr>
          <a:xfrm>
            <a:off x="10644775" y="1675649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9" name="Conexão reta 928">
            <a:extLst>
              <a:ext uri="{FF2B5EF4-FFF2-40B4-BE49-F238E27FC236}">
                <a16:creationId xmlns:a16="http://schemas.microsoft.com/office/drawing/2014/main" id="{C7623217-B46F-41DD-9FDA-9987D677A7E0}"/>
              </a:ext>
            </a:extLst>
          </p:cNvPr>
          <p:cNvCxnSpPr>
            <a:cxnSpLocks/>
          </p:cNvCxnSpPr>
          <p:nvPr/>
        </p:nvCxnSpPr>
        <p:spPr>
          <a:xfrm>
            <a:off x="10644775" y="1326856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0" name="Conexão reta 929">
            <a:extLst>
              <a:ext uri="{FF2B5EF4-FFF2-40B4-BE49-F238E27FC236}">
                <a16:creationId xmlns:a16="http://schemas.microsoft.com/office/drawing/2014/main" id="{A985AA0A-CDD6-46B2-A32C-EA0CB7C0759E}"/>
              </a:ext>
            </a:extLst>
          </p:cNvPr>
          <p:cNvCxnSpPr>
            <a:cxnSpLocks/>
          </p:cNvCxnSpPr>
          <p:nvPr/>
        </p:nvCxnSpPr>
        <p:spPr>
          <a:xfrm>
            <a:off x="10644775" y="975795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1" name="Conexão reta 930">
            <a:extLst>
              <a:ext uri="{FF2B5EF4-FFF2-40B4-BE49-F238E27FC236}">
                <a16:creationId xmlns:a16="http://schemas.microsoft.com/office/drawing/2014/main" id="{D0A99D50-4532-49B0-9D97-5F750546180D}"/>
              </a:ext>
            </a:extLst>
          </p:cNvPr>
          <p:cNvCxnSpPr>
            <a:cxnSpLocks/>
          </p:cNvCxnSpPr>
          <p:nvPr/>
        </p:nvCxnSpPr>
        <p:spPr>
          <a:xfrm>
            <a:off x="10644775" y="624734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Conexão reta 931">
            <a:extLst>
              <a:ext uri="{FF2B5EF4-FFF2-40B4-BE49-F238E27FC236}">
                <a16:creationId xmlns:a16="http://schemas.microsoft.com/office/drawing/2014/main" id="{58139F2F-8AFC-4E72-B4DF-00B8194463D3}"/>
              </a:ext>
            </a:extLst>
          </p:cNvPr>
          <p:cNvCxnSpPr>
            <a:cxnSpLocks/>
          </p:cNvCxnSpPr>
          <p:nvPr/>
        </p:nvCxnSpPr>
        <p:spPr>
          <a:xfrm flipH="1">
            <a:off x="11484998" y="3757205"/>
            <a:ext cx="3338" cy="1518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Conexão reta 932">
            <a:extLst>
              <a:ext uri="{FF2B5EF4-FFF2-40B4-BE49-F238E27FC236}">
                <a16:creationId xmlns:a16="http://schemas.microsoft.com/office/drawing/2014/main" id="{2D4B4C64-4A74-4F8C-BD5A-B7BC0B382726}"/>
              </a:ext>
            </a:extLst>
          </p:cNvPr>
          <p:cNvCxnSpPr>
            <a:cxnSpLocks/>
          </p:cNvCxnSpPr>
          <p:nvPr/>
        </p:nvCxnSpPr>
        <p:spPr>
          <a:xfrm flipH="1">
            <a:off x="11482521" y="3417128"/>
            <a:ext cx="885" cy="20840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4" name="Conexão reta 933">
            <a:extLst>
              <a:ext uri="{FF2B5EF4-FFF2-40B4-BE49-F238E27FC236}">
                <a16:creationId xmlns:a16="http://schemas.microsoft.com/office/drawing/2014/main" id="{37BC6BBC-4BF0-483C-9770-ECD0D28A2099}"/>
              </a:ext>
            </a:extLst>
          </p:cNvPr>
          <p:cNvCxnSpPr>
            <a:cxnSpLocks/>
          </p:cNvCxnSpPr>
          <p:nvPr/>
        </p:nvCxnSpPr>
        <p:spPr>
          <a:xfrm>
            <a:off x="11483406" y="3072763"/>
            <a:ext cx="0" cy="209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5" name="Conexão reta 934">
            <a:extLst>
              <a:ext uri="{FF2B5EF4-FFF2-40B4-BE49-F238E27FC236}">
                <a16:creationId xmlns:a16="http://schemas.microsoft.com/office/drawing/2014/main" id="{6C521BA3-A8CA-4C8D-9421-0776D4EC8E6C}"/>
              </a:ext>
            </a:extLst>
          </p:cNvPr>
          <p:cNvCxnSpPr>
            <a:cxnSpLocks/>
          </p:cNvCxnSpPr>
          <p:nvPr/>
        </p:nvCxnSpPr>
        <p:spPr>
          <a:xfrm>
            <a:off x="11483406" y="2730066"/>
            <a:ext cx="0" cy="2075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6" name="Conexão reta 935">
            <a:extLst>
              <a:ext uri="{FF2B5EF4-FFF2-40B4-BE49-F238E27FC236}">
                <a16:creationId xmlns:a16="http://schemas.microsoft.com/office/drawing/2014/main" id="{8A51EF91-4A2B-4D8C-B3FB-78AFE1874B8D}"/>
              </a:ext>
            </a:extLst>
          </p:cNvPr>
          <p:cNvCxnSpPr>
            <a:cxnSpLocks/>
          </p:cNvCxnSpPr>
          <p:nvPr/>
        </p:nvCxnSpPr>
        <p:spPr>
          <a:xfrm>
            <a:off x="11483406" y="2381633"/>
            <a:ext cx="0" cy="21331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7" name="Conexão reta 936">
            <a:extLst>
              <a:ext uri="{FF2B5EF4-FFF2-40B4-BE49-F238E27FC236}">
                <a16:creationId xmlns:a16="http://schemas.microsoft.com/office/drawing/2014/main" id="{0C7A08C4-50AC-4264-BA66-C1EFB2866B10}"/>
              </a:ext>
            </a:extLst>
          </p:cNvPr>
          <p:cNvCxnSpPr>
            <a:cxnSpLocks/>
          </p:cNvCxnSpPr>
          <p:nvPr/>
        </p:nvCxnSpPr>
        <p:spPr>
          <a:xfrm flipH="1">
            <a:off x="11483406" y="2036068"/>
            <a:ext cx="493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8" name="Conexão reta 937">
            <a:extLst>
              <a:ext uri="{FF2B5EF4-FFF2-40B4-BE49-F238E27FC236}">
                <a16:creationId xmlns:a16="http://schemas.microsoft.com/office/drawing/2014/main" id="{EAF06DBC-A61F-42BB-85DC-03703720DF9D}"/>
              </a:ext>
            </a:extLst>
          </p:cNvPr>
          <p:cNvCxnSpPr>
            <a:cxnSpLocks/>
          </p:cNvCxnSpPr>
          <p:nvPr/>
        </p:nvCxnSpPr>
        <p:spPr>
          <a:xfrm>
            <a:off x="11483406" y="1690503"/>
            <a:ext cx="0" cy="2104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9" name="Conexão reta 938">
            <a:extLst>
              <a:ext uri="{FF2B5EF4-FFF2-40B4-BE49-F238E27FC236}">
                <a16:creationId xmlns:a16="http://schemas.microsoft.com/office/drawing/2014/main" id="{807F50B3-33A7-48D0-A270-92F603326B53}"/>
              </a:ext>
            </a:extLst>
          </p:cNvPr>
          <p:cNvCxnSpPr>
            <a:cxnSpLocks/>
          </p:cNvCxnSpPr>
          <p:nvPr/>
        </p:nvCxnSpPr>
        <p:spPr>
          <a:xfrm>
            <a:off x="11483406" y="1341710"/>
            <a:ext cx="0" cy="2136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0" name="Conexão reta 939">
            <a:extLst>
              <a:ext uri="{FF2B5EF4-FFF2-40B4-BE49-F238E27FC236}">
                <a16:creationId xmlns:a16="http://schemas.microsoft.com/office/drawing/2014/main" id="{1426540F-F5DA-443E-95AA-6FD7F6CD5449}"/>
              </a:ext>
            </a:extLst>
          </p:cNvPr>
          <p:cNvCxnSpPr>
            <a:cxnSpLocks/>
          </p:cNvCxnSpPr>
          <p:nvPr/>
        </p:nvCxnSpPr>
        <p:spPr>
          <a:xfrm>
            <a:off x="11483406" y="990649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1" name="Conexão reta 940">
            <a:extLst>
              <a:ext uri="{FF2B5EF4-FFF2-40B4-BE49-F238E27FC236}">
                <a16:creationId xmlns:a16="http://schemas.microsoft.com/office/drawing/2014/main" id="{26F08567-94EC-4BD3-A692-61A8EF08BE15}"/>
              </a:ext>
            </a:extLst>
          </p:cNvPr>
          <p:cNvCxnSpPr>
            <a:cxnSpLocks/>
          </p:cNvCxnSpPr>
          <p:nvPr/>
        </p:nvCxnSpPr>
        <p:spPr>
          <a:xfrm>
            <a:off x="11483406" y="639588"/>
            <a:ext cx="0" cy="2159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5" name="Conexão reta 954">
            <a:extLst>
              <a:ext uri="{FF2B5EF4-FFF2-40B4-BE49-F238E27FC236}">
                <a16:creationId xmlns:a16="http://schemas.microsoft.com/office/drawing/2014/main" id="{CA76AB9E-A4F9-4E1A-B0C3-40B6C886CBF9}"/>
              </a:ext>
            </a:extLst>
          </p:cNvPr>
          <p:cNvCxnSpPr>
            <a:cxnSpLocks/>
            <a:stCxn id="231" idx="1"/>
            <a:endCxn id="230" idx="3"/>
          </p:cNvCxnSpPr>
          <p:nvPr/>
        </p:nvCxnSpPr>
        <p:spPr>
          <a:xfrm flipH="1">
            <a:off x="5693684" y="3977942"/>
            <a:ext cx="6978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1" name="Conexão reta 960">
            <a:extLst>
              <a:ext uri="{FF2B5EF4-FFF2-40B4-BE49-F238E27FC236}">
                <a16:creationId xmlns:a16="http://schemas.microsoft.com/office/drawing/2014/main" id="{2DF2CCEE-4DD8-4A90-A728-35CF44DB8585}"/>
              </a:ext>
            </a:extLst>
          </p:cNvPr>
          <p:cNvCxnSpPr>
            <a:cxnSpLocks/>
            <a:stCxn id="233" idx="1"/>
            <a:endCxn id="452" idx="3"/>
          </p:cNvCxnSpPr>
          <p:nvPr/>
        </p:nvCxnSpPr>
        <p:spPr>
          <a:xfrm flipH="1">
            <a:off x="7787762" y="3977942"/>
            <a:ext cx="269367" cy="4821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4" name="Conexão reta 963">
            <a:extLst>
              <a:ext uri="{FF2B5EF4-FFF2-40B4-BE49-F238E27FC236}">
                <a16:creationId xmlns:a16="http://schemas.microsoft.com/office/drawing/2014/main" id="{FD7094C3-D1F6-4CE3-8ABF-D2C71FBD94F0}"/>
              </a:ext>
            </a:extLst>
          </p:cNvPr>
          <p:cNvCxnSpPr>
            <a:cxnSpLocks/>
            <a:stCxn id="234" idx="1"/>
            <a:endCxn id="233" idx="3"/>
          </p:cNvCxnSpPr>
          <p:nvPr/>
        </p:nvCxnSpPr>
        <p:spPr>
          <a:xfrm flipH="1">
            <a:off x="8203995" y="3977942"/>
            <a:ext cx="69704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2" name="Conexão reta 971">
            <a:extLst>
              <a:ext uri="{FF2B5EF4-FFF2-40B4-BE49-F238E27FC236}">
                <a16:creationId xmlns:a16="http://schemas.microsoft.com/office/drawing/2014/main" id="{8D53B5C3-81F8-45C0-A472-28A9CB6EB13A}"/>
              </a:ext>
            </a:extLst>
          </p:cNvPr>
          <p:cNvCxnSpPr>
            <a:cxnSpLocks/>
            <a:stCxn id="371" idx="1"/>
            <a:endCxn id="235" idx="3"/>
          </p:cNvCxnSpPr>
          <p:nvPr/>
        </p:nvCxnSpPr>
        <p:spPr>
          <a:xfrm flipH="1" flipV="1">
            <a:off x="9878367" y="3977942"/>
            <a:ext cx="222722" cy="4855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5" name="Conexão reta 974">
            <a:extLst>
              <a:ext uri="{FF2B5EF4-FFF2-40B4-BE49-F238E27FC236}">
                <a16:creationId xmlns:a16="http://schemas.microsoft.com/office/drawing/2014/main" id="{6138BCFE-FCC3-4F9A-812C-F51C55B52796}"/>
              </a:ext>
            </a:extLst>
          </p:cNvPr>
          <p:cNvCxnSpPr>
            <a:cxnSpLocks/>
            <a:stCxn id="237" idx="1"/>
            <a:endCxn id="236" idx="3"/>
          </p:cNvCxnSpPr>
          <p:nvPr/>
        </p:nvCxnSpPr>
        <p:spPr>
          <a:xfrm flipH="1" flipV="1">
            <a:off x="10718093" y="3972164"/>
            <a:ext cx="69071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9" name="Conexão reta 978">
            <a:extLst>
              <a:ext uri="{FF2B5EF4-FFF2-40B4-BE49-F238E27FC236}">
                <a16:creationId xmlns:a16="http://schemas.microsoft.com/office/drawing/2014/main" id="{A4FF9E0D-6EC4-4521-B487-02AD12C4665C}"/>
              </a:ext>
            </a:extLst>
          </p:cNvPr>
          <p:cNvCxnSpPr>
            <a:cxnSpLocks/>
            <a:stCxn id="238" idx="1"/>
            <a:endCxn id="631" idx="3"/>
          </p:cNvCxnSpPr>
          <p:nvPr/>
        </p:nvCxnSpPr>
        <p:spPr>
          <a:xfrm flipH="1" flipV="1">
            <a:off x="3444327" y="3928105"/>
            <a:ext cx="430961" cy="6456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6" name="Retângulo: Cantos Arredondados 1045">
            <a:extLst>
              <a:ext uri="{FF2B5EF4-FFF2-40B4-BE49-F238E27FC236}">
                <a16:creationId xmlns:a16="http://schemas.microsoft.com/office/drawing/2014/main" id="{2536176F-787B-4309-92E5-85193A1004E0}"/>
              </a:ext>
            </a:extLst>
          </p:cNvPr>
          <p:cNvSpPr/>
          <p:nvPr/>
        </p:nvSpPr>
        <p:spPr>
          <a:xfrm>
            <a:off x="1552570" y="941350"/>
            <a:ext cx="146866" cy="135115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47" name="Conexão reta 1046">
            <a:extLst>
              <a:ext uri="{FF2B5EF4-FFF2-40B4-BE49-F238E27FC236}">
                <a16:creationId xmlns:a16="http://schemas.microsoft.com/office/drawing/2014/main" id="{F5B7A974-AFF5-437B-918F-133680A75E3A}"/>
              </a:ext>
            </a:extLst>
          </p:cNvPr>
          <p:cNvCxnSpPr>
            <a:cxnSpLocks/>
            <a:stCxn id="1046" idx="0"/>
            <a:endCxn id="34" idx="2"/>
          </p:cNvCxnSpPr>
          <p:nvPr/>
        </p:nvCxnSpPr>
        <p:spPr>
          <a:xfrm flipV="1">
            <a:off x="1626003" y="733778"/>
            <a:ext cx="0" cy="20757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DD4C3A9-7C1C-4367-B12A-FA72A252BF0B}"/>
              </a:ext>
            </a:extLst>
          </p:cNvPr>
          <p:cNvSpPr/>
          <p:nvPr/>
        </p:nvSpPr>
        <p:spPr>
          <a:xfrm>
            <a:off x="7033502" y="4980905"/>
            <a:ext cx="528484" cy="358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9" name="CaixaDeTexto 388">
            <a:extLst>
              <a:ext uri="{FF2B5EF4-FFF2-40B4-BE49-F238E27FC236}">
                <a16:creationId xmlns:a16="http://schemas.microsoft.com/office/drawing/2014/main" id="{36D3C1CC-6854-489D-B84C-18DC566C96E8}"/>
              </a:ext>
            </a:extLst>
          </p:cNvPr>
          <p:cNvSpPr txBox="1"/>
          <p:nvPr/>
        </p:nvSpPr>
        <p:spPr>
          <a:xfrm>
            <a:off x="7641545" y="4930479"/>
            <a:ext cx="27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Access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6348EE75-C569-4BE2-A1BA-1BC9B42E459E}"/>
              </a:ext>
            </a:extLst>
          </p:cNvPr>
          <p:cNvSpPr/>
          <p:nvPr/>
        </p:nvSpPr>
        <p:spPr>
          <a:xfrm>
            <a:off x="2845600" y="2725370"/>
            <a:ext cx="284603" cy="193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775AD-3A67-4C48-94EB-93AEDC21F241}"/>
              </a:ext>
            </a:extLst>
          </p:cNvPr>
          <p:cNvSpPr/>
          <p:nvPr/>
        </p:nvSpPr>
        <p:spPr>
          <a:xfrm>
            <a:off x="-787030" y="-980233"/>
            <a:ext cx="7560000" cy="7560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0DCAA89-44EF-4BB8-8FE1-596D41E960B9}"/>
              </a:ext>
            </a:extLst>
          </p:cNvPr>
          <p:cNvSpPr/>
          <p:nvPr/>
        </p:nvSpPr>
        <p:spPr>
          <a:xfrm>
            <a:off x="9298985" y="4780145"/>
            <a:ext cx="644361" cy="64436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9" name="CaixaDeTexto 398">
            <a:extLst>
              <a:ext uri="{FF2B5EF4-FFF2-40B4-BE49-F238E27FC236}">
                <a16:creationId xmlns:a16="http://schemas.microsoft.com/office/drawing/2014/main" id="{C307567B-7558-4BE7-8376-F7F2565D4D40}"/>
              </a:ext>
            </a:extLst>
          </p:cNvPr>
          <p:cNvSpPr txBox="1"/>
          <p:nvPr/>
        </p:nvSpPr>
        <p:spPr>
          <a:xfrm>
            <a:off x="10000622" y="4886894"/>
            <a:ext cx="201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Access </a:t>
            </a:r>
            <a:r>
              <a:rPr lang="pt-PT" dirty="0" err="1"/>
              <a:t>Point</a:t>
            </a:r>
            <a:r>
              <a:rPr lang="pt-PT" dirty="0"/>
              <a:t> Range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F47CB750-3753-4A84-B325-766553D3FFCB}"/>
              </a:ext>
            </a:extLst>
          </p:cNvPr>
          <p:cNvSpPr/>
          <p:nvPr/>
        </p:nvSpPr>
        <p:spPr>
          <a:xfrm>
            <a:off x="5063303" y="-1544339"/>
            <a:ext cx="7560000" cy="7560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2" name="Conexão reta 401">
            <a:extLst>
              <a:ext uri="{FF2B5EF4-FFF2-40B4-BE49-F238E27FC236}">
                <a16:creationId xmlns:a16="http://schemas.microsoft.com/office/drawing/2014/main" id="{799BB192-48D3-45C4-8B8D-FEF4854527F3}"/>
              </a:ext>
            </a:extLst>
          </p:cNvPr>
          <p:cNvCxnSpPr>
            <a:cxnSpLocks/>
            <a:stCxn id="390" idx="6"/>
          </p:cNvCxnSpPr>
          <p:nvPr/>
        </p:nvCxnSpPr>
        <p:spPr>
          <a:xfrm flipV="1">
            <a:off x="3130203" y="2799767"/>
            <a:ext cx="152726" cy="22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xão reta 441">
            <a:extLst>
              <a:ext uri="{FF2B5EF4-FFF2-40B4-BE49-F238E27FC236}">
                <a16:creationId xmlns:a16="http://schemas.microsoft.com/office/drawing/2014/main" id="{4CCE83B1-C000-41DC-961E-A10A3451FAEB}"/>
              </a:ext>
            </a:extLst>
          </p:cNvPr>
          <p:cNvCxnSpPr>
            <a:cxnSpLocks/>
          </p:cNvCxnSpPr>
          <p:nvPr/>
        </p:nvCxnSpPr>
        <p:spPr>
          <a:xfrm flipV="1">
            <a:off x="3261498" y="3834838"/>
            <a:ext cx="0" cy="650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Oval 402">
            <a:extLst>
              <a:ext uri="{FF2B5EF4-FFF2-40B4-BE49-F238E27FC236}">
                <a16:creationId xmlns:a16="http://schemas.microsoft.com/office/drawing/2014/main" id="{3794864C-E27D-423A-A253-DDECD6CF8DCA}"/>
              </a:ext>
            </a:extLst>
          </p:cNvPr>
          <p:cNvSpPr/>
          <p:nvPr/>
        </p:nvSpPr>
        <p:spPr>
          <a:xfrm>
            <a:off x="8701001" y="2105563"/>
            <a:ext cx="284603" cy="193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6" name="Conexão reta 405">
            <a:extLst>
              <a:ext uri="{FF2B5EF4-FFF2-40B4-BE49-F238E27FC236}">
                <a16:creationId xmlns:a16="http://schemas.microsoft.com/office/drawing/2014/main" id="{8D0845F9-7D87-4C4E-8255-AF6C5E36673C}"/>
              </a:ext>
            </a:extLst>
          </p:cNvPr>
          <p:cNvCxnSpPr>
            <a:cxnSpLocks/>
            <a:stCxn id="631" idx="3"/>
            <a:endCxn id="403" idx="6"/>
          </p:cNvCxnSpPr>
          <p:nvPr/>
        </p:nvCxnSpPr>
        <p:spPr>
          <a:xfrm flipV="1">
            <a:off x="3444327" y="2202089"/>
            <a:ext cx="5541277" cy="1726016"/>
          </a:xfrm>
          <a:prstGeom prst="bentConnector3">
            <a:avLst>
              <a:gd name="adj1" fmla="val 10412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tângulo: Cantos Arredondados 451">
            <a:extLst>
              <a:ext uri="{FF2B5EF4-FFF2-40B4-BE49-F238E27FC236}">
                <a16:creationId xmlns:a16="http://schemas.microsoft.com/office/drawing/2014/main" id="{6B01C724-C3D2-4C1D-8B67-D5F8E48434EF}"/>
              </a:ext>
            </a:extLst>
          </p:cNvPr>
          <p:cNvSpPr/>
          <p:nvPr/>
        </p:nvSpPr>
        <p:spPr>
          <a:xfrm>
            <a:off x="7560000" y="4400041"/>
            <a:ext cx="227762" cy="120023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59" name="Conexão reta 458">
            <a:extLst>
              <a:ext uri="{FF2B5EF4-FFF2-40B4-BE49-F238E27FC236}">
                <a16:creationId xmlns:a16="http://schemas.microsoft.com/office/drawing/2014/main" id="{B3EFEE26-1833-4D00-BC30-9D7B965DF5B5}"/>
              </a:ext>
            </a:extLst>
          </p:cNvPr>
          <p:cNvCxnSpPr>
            <a:cxnSpLocks/>
          </p:cNvCxnSpPr>
          <p:nvPr/>
        </p:nvCxnSpPr>
        <p:spPr>
          <a:xfrm>
            <a:off x="3314269" y="4543764"/>
            <a:ext cx="434853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xão reta 463">
            <a:extLst>
              <a:ext uri="{FF2B5EF4-FFF2-40B4-BE49-F238E27FC236}">
                <a16:creationId xmlns:a16="http://schemas.microsoft.com/office/drawing/2014/main" id="{3634347E-A89D-4A73-A5E5-3C2A9F4A0B36}"/>
              </a:ext>
            </a:extLst>
          </p:cNvPr>
          <p:cNvCxnSpPr>
            <a:cxnSpLocks/>
          </p:cNvCxnSpPr>
          <p:nvPr/>
        </p:nvCxnSpPr>
        <p:spPr>
          <a:xfrm flipH="1">
            <a:off x="3317872" y="4034831"/>
            <a:ext cx="1" cy="4460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exão reta 466">
            <a:extLst>
              <a:ext uri="{FF2B5EF4-FFF2-40B4-BE49-F238E27FC236}">
                <a16:creationId xmlns:a16="http://schemas.microsoft.com/office/drawing/2014/main" id="{53097126-BD76-4383-BAB9-8C0CA48CF249}"/>
              </a:ext>
            </a:extLst>
          </p:cNvPr>
          <p:cNvCxnSpPr>
            <a:cxnSpLocks/>
          </p:cNvCxnSpPr>
          <p:nvPr/>
        </p:nvCxnSpPr>
        <p:spPr>
          <a:xfrm>
            <a:off x="3234873" y="4476753"/>
            <a:ext cx="8299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xão reta 472">
            <a:extLst>
              <a:ext uri="{FF2B5EF4-FFF2-40B4-BE49-F238E27FC236}">
                <a16:creationId xmlns:a16="http://schemas.microsoft.com/office/drawing/2014/main" id="{0E9916BE-187E-429D-B075-ADDFEC3BE3B6}"/>
              </a:ext>
            </a:extLst>
          </p:cNvPr>
          <p:cNvCxnSpPr>
            <a:cxnSpLocks/>
            <a:stCxn id="232" idx="3"/>
            <a:endCxn id="452" idx="1"/>
          </p:cNvCxnSpPr>
          <p:nvPr/>
        </p:nvCxnSpPr>
        <p:spPr>
          <a:xfrm>
            <a:off x="7371178" y="3977942"/>
            <a:ext cx="188822" cy="4821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DC335D64-7E14-4F63-B024-DB6E252276D4}"/>
              </a:ext>
            </a:extLst>
          </p:cNvPr>
          <p:cNvCxnSpPr/>
          <p:nvPr/>
        </p:nvCxnSpPr>
        <p:spPr>
          <a:xfrm>
            <a:off x="5242560" y="4687824"/>
            <a:ext cx="153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xão reta 383">
            <a:extLst>
              <a:ext uri="{FF2B5EF4-FFF2-40B4-BE49-F238E27FC236}">
                <a16:creationId xmlns:a16="http://schemas.microsoft.com/office/drawing/2014/main" id="{52E485BA-ED94-4875-8564-6960B880DC57}"/>
              </a:ext>
            </a:extLst>
          </p:cNvPr>
          <p:cNvCxnSpPr>
            <a:cxnSpLocks/>
          </p:cNvCxnSpPr>
          <p:nvPr/>
        </p:nvCxnSpPr>
        <p:spPr>
          <a:xfrm flipV="1">
            <a:off x="3260301" y="2817435"/>
            <a:ext cx="0" cy="10367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ângulo: Cantos Arredondados 370">
            <a:extLst>
              <a:ext uri="{FF2B5EF4-FFF2-40B4-BE49-F238E27FC236}">
                <a16:creationId xmlns:a16="http://schemas.microsoft.com/office/drawing/2014/main" id="{B1BF3682-FE93-439A-9BB8-23C921212FD8}"/>
              </a:ext>
            </a:extLst>
          </p:cNvPr>
          <p:cNvSpPr/>
          <p:nvPr/>
        </p:nvSpPr>
        <p:spPr>
          <a:xfrm>
            <a:off x="10101089" y="4403522"/>
            <a:ext cx="227762" cy="120023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5" name="Retângulo: Cantos Arredondados 374">
            <a:extLst>
              <a:ext uri="{FF2B5EF4-FFF2-40B4-BE49-F238E27FC236}">
                <a16:creationId xmlns:a16="http://schemas.microsoft.com/office/drawing/2014/main" id="{EB59EE0F-3E97-4497-B037-C3620B214FA1}"/>
              </a:ext>
            </a:extLst>
          </p:cNvPr>
          <p:cNvSpPr/>
          <p:nvPr/>
        </p:nvSpPr>
        <p:spPr>
          <a:xfrm>
            <a:off x="5122695" y="4405728"/>
            <a:ext cx="227762" cy="120023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73" name="Conexão reta 372">
            <a:extLst>
              <a:ext uri="{FF2B5EF4-FFF2-40B4-BE49-F238E27FC236}">
                <a16:creationId xmlns:a16="http://schemas.microsoft.com/office/drawing/2014/main" id="{E3B97A1D-9541-4D03-A79B-14024B40FBCE}"/>
              </a:ext>
            </a:extLst>
          </p:cNvPr>
          <p:cNvCxnSpPr>
            <a:cxnSpLocks/>
          </p:cNvCxnSpPr>
          <p:nvPr/>
        </p:nvCxnSpPr>
        <p:spPr>
          <a:xfrm flipV="1">
            <a:off x="7620294" y="4539255"/>
            <a:ext cx="4304999" cy="154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xão reta 379">
            <a:extLst>
              <a:ext uri="{FF2B5EF4-FFF2-40B4-BE49-F238E27FC236}">
                <a16:creationId xmlns:a16="http://schemas.microsoft.com/office/drawing/2014/main" id="{4AF7F7EE-C612-40EE-BCCC-9964ECA0D86F}"/>
              </a:ext>
            </a:extLst>
          </p:cNvPr>
          <p:cNvCxnSpPr>
            <a:cxnSpLocks/>
            <a:stCxn id="230" idx="1"/>
            <a:endCxn id="375" idx="3"/>
          </p:cNvCxnSpPr>
          <p:nvPr/>
        </p:nvCxnSpPr>
        <p:spPr>
          <a:xfrm flipH="1">
            <a:off x="5350457" y="3977942"/>
            <a:ext cx="196361" cy="48779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1" name="Conexão reta 390">
            <a:extLst>
              <a:ext uri="{FF2B5EF4-FFF2-40B4-BE49-F238E27FC236}">
                <a16:creationId xmlns:a16="http://schemas.microsoft.com/office/drawing/2014/main" id="{6F288FFA-5B0B-46C4-A23E-80653DD7C367}"/>
              </a:ext>
            </a:extLst>
          </p:cNvPr>
          <p:cNvCxnSpPr>
            <a:cxnSpLocks/>
            <a:stCxn id="236" idx="1"/>
            <a:endCxn id="371" idx="3"/>
          </p:cNvCxnSpPr>
          <p:nvPr/>
        </p:nvCxnSpPr>
        <p:spPr>
          <a:xfrm flipH="1">
            <a:off x="10328851" y="3972164"/>
            <a:ext cx="242376" cy="4913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7" name="Retângulo: Cantos Arredondados 376">
            <a:extLst>
              <a:ext uri="{FF2B5EF4-FFF2-40B4-BE49-F238E27FC236}">
                <a16:creationId xmlns:a16="http://schemas.microsoft.com/office/drawing/2014/main" id="{76AADCFA-6CAB-460F-9DFB-271DD67DF0C4}"/>
              </a:ext>
            </a:extLst>
          </p:cNvPr>
          <p:cNvSpPr/>
          <p:nvPr/>
        </p:nvSpPr>
        <p:spPr>
          <a:xfrm>
            <a:off x="11810211" y="4401893"/>
            <a:ext cx="238615" cy="11350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86" name="Conexão reta 385">
            <a:extLst>
              <a:ext uri="{FF2B5EF4-FFF2-40B4-BE49-F238E27FC236}">
                <a16:creationId xmlns:a16="http://schemas.microsoft.com/office/drawing/2014/main" id="{AB1455C1-5FF3-4FA5-8C71-43A65B044FEB}"/>
              </a:ext>
            </a:extLst>
          </p:cNvPr>
          <p:cNvCxnSpPr>
            <a:cxnSpLocks/>
            <a:endCxn id="302" idx="3"/>
          </p:cNvCxnSpPr>
          <p:nvPr/>
        </p:nvCxnSpPr>
        <p:spPr>
          <a:xfrm flipV="1">
            <a:off x="1286005" y="4386975"/>
            <a:ext cx="0" cy="152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xão reta 392">
            <a:extLst>
              <a:ext uri="{FF2B5EF4-FFF2-40B4-BE49-F238E27FC236}">
                <a16:creationId xmlns:a16="http://schemas.microsoft.com/office/drawing/2014/main" id="{E234B55F-20DC-4657-B2AA-D386D861CE7F}"/>
              </a:ext>
            </a:extLst>
          </p:cNvPr>
          <p:cNvCxnSpPr>
            <a:cxnSpLocks/>
          </p:cNvCxnSpPr>
          <p:nvPr/>
        </p:nvCxnSpPr>
        <p:spPr>
          <a:xfrm flipH="1" flipV="1">
            <a:off x="1291089" y="4539739"/>
            <a:ext cx="2039963" cy="24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xão reta 406">
            <a:extLst>
              <a:ext uri="{FF2B5EF4-FFF2-40B4-BE49-F238E27FC236}">
                <a16:creationId xmlns:a16="http://schemas.microsoft.com/office/drawing/2014/main" id="{E4AF886A-0B18-491D-A764-A9D5BEF92467}"/>
              </a:ext>
            </a:extLst>
          </p:cNvPr>
          <p:cNvCxnSpPr>
            <a:cxnSpLocks/>
            <a:stCxn id="371" idx="3"/>
            <a:endCxn id="377" idx="1"/>
          </p:cNvCxnSpPr>
          <p:nvPr/>
        </p:nvCxnSpPr>
        <p:spPr>
          <a:xfrm flipV="1">
            <a:off x="10328851" y="4458644"/>
            <a:ext cx="1481360" cy="4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xão reta 411">
            <a:extLst>
              <a:ext uri="{FF2B5EF4-FFF2-40B4-BE49-F238E27FC236}">
                <a16:creationId xmlns:a16="http://schemas.microsoft.com/office/drawing/2014/main" id="{4420D52F-2081-47A9-B097-89E6DD1AE349}"/>
              </a:ext>
            </a:extLst>
          </p:cNvPr>
          <p:cNvCxnSpPr>
            <a:cxnSpLocks/>
            <a:stCxn id="452" idx="3"/>
            <a:endCxn id="371" idx="1"/>
          </p:cNvCxnSpPr>
          <p:nvPr/>
        </p:nvCxnSpPr>
        <p:spPr>
          <a:xfrm>
            <a:off x="7787762" y="4460053"/>
            <a:ext cx="2313327" cy="3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xão reta 414">
            <a:extLst>
              <a:ext uri="{FF2B5EF4-FFF2-40B4-BE49-F238E27FC236}">
                <a16:creationId xmlns:a16="http://schemas.microsoft.com/office/drawing/2014/main" id="{0E884327-F9FF-45DD-871F-12DF48081835}"/>
              </a:ext>
            </a:extLst>
          </p:cNvPr>
          <p:cNvCxnSpPr>
            <a:cxnSpLocks/>
            <a:stCxn id="375" idx="3"/>
            <a:endCxn id="452" idx="1"/>
          </p:cNvCxnSpPr>
          <p:nvPr/>
        </p:nvCxnSpPr>
        <p:spPr>
          <a:xfrm flipV="1">
            <a:off x="5350457" y="4460053"/>
            <a:ext cx="2209543" cy="5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838B8B94-C5F5-42AE-8C60-305C1873442B}"/>
              </a:ext>
            </a:extLst>
          </p:cNvPr>
          <p:cNvGrpSpPr/>
          <p:nvPr/>
        </p:nvGrpSpPr>
        <p:grpSpPr>
          <a:xfrm>
            <a:off x="-1" y="0"/>
            <a:ext cx="12164122" cy="6142254"/>
            <a:chOff x="376560" y="374297"/>
            <a:chExt cx="10512547" cy="530829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2328ED9-D561-4F15-8F97-CAF0E348C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60" y="374297"/>
              <a:ext cx="10512547" cy="4441552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47878402-C43D-4178-8833-1CB8388C00F4}"/>
                </a:ext>
              </a:extLst>
            </p:cNvPr>
            <p:cNvSpPr/>
            <p:nvPr/>
          </p:nvSpPr>
          <p:spPr>
            <a:xfrm>
              <a:off x="481880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1A608BB-97DA-4075-B682-3C2508288826}"/>
                </a:ext>
              </a:extLst>
            </p:cNvPr>
            <p:cNvSpPr/>
            <p:nvPr/>
          </p:nvSpPr>
          <p:spPr>
            <a:xfrm>
              <a:off x="1153205" y="505263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2DBC4F1-5CC5-4F5B-8D91-82E655D43CF7}"/>
                </a:ext>
              </a:extLst>
            </p:cNvPr>
            <p:cNvSpPr/>
            <p:nvPr/>
          </p:nvSpPr>
          <p:spPr>
            <a:xfrm>
              <a:off x="828924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056362D-0C96-4E2A-BF20-3C8F599A2E39}"/>
                </a:ext>
              </a:extLst>
            </p:cNvPr>
            <p:cNvSpPr/>
            <p:nvPr/>
          </p:nvSpPr>
          <p:spPr>
            <a:xfrm>
              <a:off x="484711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CF86D8B-1ADA-4E5F-B142-B204B01E25A3}"/>
                </a:ext>
              </a:extLst>
            </p:cNvPr>
            <p:cNvSpPr/>
            <p:nvPr/>
          </p:nvSpPr>
          <p:spPr>
            <a:xfrm>
              <a:off x="828922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59F72FD-3340-413F-BB78-1E5950F90B8B}"/>
                </a:ext>
              </a:extLst>
            </p:cNvPr>
            <p:cNvSpPr/>
            <p:nvPr/>
          </p:nvSpPr>
          <p:spPr>
            <a:xfrm>
              <a:off x="1153205" y="822690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60671B6-BE21-42A3-B8A0-049F94F56978}"/>
                </a:ext>
              </a:extLst>
            </p:cNvPr>
            <p:cNvSpPr/>
            <p:nvPr/>
          </p:nvSpPr>
          <p:spPr>
            <a:xfrm>
              <a:off x="1142019" y="1138601"/>
              <a:ext cx="138111" cy="12706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7A31CB3E-4CC0-437F-A44A-EEC60960A8AF}"/>
                </a:ext>
              </a:extLst>
            </p:cNvPr>
            <p:cNvSpPr/>
            <p:nvPr/>
          </p:nvSpPr>
          <p:spPr>
            <a:xfrm>
              <a:off x="1153205" y="1404151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8D77D320-FDAD-43B5-BC26-F0E499F5DFCF}"/>
                </a:ext>
              </a:extLst>
            </p:cNvPr>
            <p:cNvSpPr/>
            <p:nvPr/>
          </p:nvSpPr>
          <p:spPr>
            <a:xfrm>
              <a:off x="828922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F64877B6-E53A-45D4-8979-4C8C1E0A97E9}"/>
                </a:ext>
              </a:extLst>
            </p:cNvPr>
            <p:cNvSpPr/>
            <p:nvPr/>
          </p:nvSpPr>
          <p:spPr>
            <a:xfrm>
              <a:off x="484710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A5983A6-4886-493D-A2AB-D86040788B26}"/>
                </a:ext>
              </a:extLst>
            </p:cNvPr>
            <p:cNvSpPr/>
            <p:nvPr/>
          </p:nvSpPr>
          <p:spPr>
            <a:xfrm>
              <a:off x="1364773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14799459-DAF9-4714-909A-B3D1CA7C7585}"/>
                </a:ext>
              </a:extLst>
            </p:cNvPr>
            <p:cNvSpPr/>
            <p:nvPr/>
          </p:nvSpPr>
          <p:spPr>
            <a:xfrm>
              <a:off x="2091224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9CEEDBE-9FBA-402B-BE83-0B5DF7C70B20}"/>
                </a:ext>
              </a:extLst>
            </p:cNvPr>
            <p:cNvSpPr/>
            <p:nvPr/>
          </p:nvSpPr>
          <p:spPr>
            <a:xfrm>
              <a:off x="1711817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57B479C-D223-49C9-8A04-93A07B1C002F}"/>
                </a:ext>
              </a:extLst>
            </p:cNvPr>
            <p:cNvSpPr/>
            <p:nvPr/>
          </p:nvSpPr>
          <p:spPr>
            <a:xfrm>
              <a:off x="1364773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2FD2EF2D-1890-4AE2-BC03-178DB3EB1C89}"/>
                </a:ext>
              </a:extLst>
            </p:cNvPr>
            <p:cNvSpPr/>
            <p:nvPr/>
          </p:nvSpPr>
          <p:spPr>
            <a:xfrm>
              <a:off x="1711816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6FA38B1-66F1-494D-9AFE-FC2AFACD842C}"/>
                </a:ext>
              </a:extLst>
            </p:cNvPr>
            <p:cNvSpPr/>
            <p:nvPr/>
          </p:nvSpPr>
          <p:spPr>
            <a:xfrm>
              <a:off x="2091223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18FDE506-9E2E-46DD-A26F-9DAEB201F574}"/>
                </a:ext>
              </a:extLst>
            </p:cNvPr>
            <p:cNvSpPr/>
            <p:nvPr/>
          </p:nvSpPr>
          <p:spPr>
            <a:xfrm>
              <a:off x="1364773" y="1143888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EF859D20-6916-4286-8404-460DA00D0E8D}"/>
                </a:ext>
              </a:extLst>
            </p:cNvPr>
            <p:cNvSpPr/>
            <p:nvPr/>
          </p:nvSpPr>
          <p:spPr>
            <a:xfrm>
              <a:off x="1711815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AE4BC162-533F-4E3D-9FF8-E1F10F697C7A}"/>
                </a:ext>
              </a:extLst>
            </p:cNvPr>
            <p:cNvSpPr/>
            <p:nvPr/>
          </p:nvSpPr>
          <p:spPr>
            <a:xfrm>
              <a:off x="2091223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3D966A95-7FB0-4C61-84AB-7C251E3DD877}"/>
                </a:ext>
              </a:extLst>
            </p:cNvPr>
            <p:cNvSpPr/>
            <p:nvPr/>
          </p:nvSpPr>
          <p:spPr>
            <a:xfrm>
              <a:off x="2091223" y="1398425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620A7FD4-0577-4F29-8DEB-04786C165037}"/>
                </a:ext>
              </a:extLst>
            </p:cNvPr>
            <p:cNvSpPr/>
            <p:nvPr/>
          </p:nvSpPr>
          <p:spPr>
            <a:xfrm>
              <a:off x="1711815" y="1398425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C82D0329-4F8B-445F-8F44-8562FCB1DC5A}"/>
                </a:ext>
              </a:extLst>
            </p:cNvPr>
            <p:cNvSpPr/>
            <p:nvPr/>
          </p:nvSpPr>
          <p:spPr>
            <a:xfrm>
              <a:off x="695372" y="4840539"/>
              <a:ext cx="360524" cy="32676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71809B8-A95D-46B7-9260-423421D19A71}"/>
                </a:ext>
              </a:extLst>
            </p:cNvPr>
            <p:cNvSpPr txBox="1"/>
            <p:nvPr/>
          </p:nvSpPr>
          <p:spPr>
            <a:xfrm>
              <a:off x="1090206" y="4845693"/>
              <a:ext cx="882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1 </a:t>
              </a:r>
              <a:r>
                <a:rPr lang="pt-PT" sz="1600" dirty="0" err="1"/>
                <a:t>Outlet</a:t>
              </a:r>
              <a:endParaRPr lang="pt-PT" sz="1600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E12A1F73-1B6E-4670-ADE3-D726403F8601}"/>
                </a:ext>
              </a:extLst>
            </p:cNvPr>
            <p:cNvSpPr/>
            <p:nvPr/>
          </p:nvSpPr>
          <p:spPr>
            <a:xfrm>
              <a:off x="695372" y="5344037"/>
              <a:ext cx="360524" cy="338553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C7149DE-7B18-48FD-AB5D-1820BA82317F}"/>
                </a:ext>
              </a:extLst>
            </p:cNvPr>
            <p:cNvSpPr txBox="1"/>
            <p:nvPr/>
          </p:nvSpPr>
          <p:spPr>
            <a:xfrm>
              <a:off x="1082555" y="5322737"/>
              <a:ext cx="10111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2 </a:t>
              </a:r>
              <a:r>
                <a:rPr lang="pt-PT" sz="1600" dirty="0" err="1"/>
                <a:t>Outlets</a:t>
              </a:r>
              <a:endParaRPr lang="pt-PT" sz="1600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4FA7B96-6570-42F8-A2BC-7EA40C298BF4}"/>
                </a:ext>
              </a:extLst>
            </p:cNvPr>
            <p:cNvSpPr/>
            <p:nvPr/>
          </p:nvSpPr>
          <p:spPr>
            <a:xfrm>
              <a:off x="2298276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B2BB5A0E-2E6B-4CD2-B7F2-0B20232FF865}"/>
                </a:ext>
              </a:extLst>
            </p:cNvPr>
            <p:cNvSpPr/>
            <p:nvPr/>
          </p:nvSpPr>
          <p:spPr>
            <a:xfrm>
              <a:off x="2674837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86ADC7B9-1A5C-47BA-BEAA-59F223983EF5}"/>
                </a:ext>
              </a:extLst>
            </p:cNvPr>
            <p:cNvSpPr/>
            <p:nvPr/>
          </p:nvSpPr>
          <p:spPr>
            <a:xfrm>
              <a:off x="3051398" y="51206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C1D4EA0D-F946-4278-A955-BE718C4FBFC4}"/>
                </a:ext>
              </a:extLst>
            </p:cNvPr>
            <p:cNvSpPr/>
            <p:nvPr/>
          </p:nvSpPr>
          <p:spPr>
            <a:xfrm>
              <a:off x="2298276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080C4DB-83CB-4E99-A8DB-7038D033F0F5}"/>
                </a:ext>
              </a:extLst>
            </p:cNvPr>
            <p:cNvSpPr/>
            <p:nvPr/>
          </p:nvSpPr>
          <p:spPr>
            <a:xfrm>
              <a:off x="2674837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45C1950-38DD-4E7F-9638-0AF6A340CE05}"/>
                </a:ext>
              </a:extLst>
            </p:cNvPr>
            <p:cNvSpPr/>
            <p:nvPr/>
          </p:nvSpPr>
          <p:spPr>
            <a:xfrm>
              <a:off x="3051397" y="827976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84FA8E7-9D36-42F0-BE4B-DECD27725755}"/>
                </a:ext>
              </a:extLst>
            </p:cNvPr>
            <p:cNvSpPr/>
            <p:nvPr/>
          </p:nvSpPr>
          <p:spPr>
            <a:xfrm>
              <a:off x="2298276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FC768AD0-D025-48D8-9086-62A89EC83878}"/>
                </a:ext>
              </a:extLst>
            </p:cNvPr>
            <p:cNvSpPr/>
            <p:nvPr/>
          </p:nvSpPr>
          <p:spPr>
            <a:xfrm>
              <a:off x="2674836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D01BEA6-7A52-44B8-B1CD-5B60847A5000}"/>
                </a:ext>
              </a:extLst>
            </p:cNvPr>
            <p:cNvSpPr/>
            <p:nvPr/>
          </p:nvSpPr>
          <p:spPr>
            <a:xfrm>
              <a:off x="3051397" y="114388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49413093-2574-49F5-84AF-9B029DD10D36}"/>
                </a:ext>
              </a:extLst>
            </p:cNvPr>
            <p:cNvSpPr/>
            <p:nvPr/>
          </p:nvSpPr>
          <p:spPr>
            <a:xfrm>
              <a:off x="2677912" y="1456810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1510A781-63E0-4CF8-A84F-0215377EA079}"/>
                </a:ext>
              </a:extLst>
            </p:cNvPr>
            <p:cNvSpPr/>
            <p:nvPr/>
          </p:nvSpPr>
          <p:spPr>
            <a:xfrm>
              <a:off x="3051397" y="1456810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915E177A-F7A6-42DF-BE9B-7E8407148B75}"/>
                </a:ext>
              </a:extLst>
            </p:cNvPr>
            <p:cNvSpPr/>
            <p:nvPr/>
          </p:nvSpPr>
          <p:spPr>
            <a:xfrm>
              <a:off x="3045104" y="1912849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46F97F66-4E40-470A-A61F-AAA9144BAB75}"/>
                </a:ext>
              </a:extLst>
            </p:cNvPr>
            <p:cNvSpPr/>
            <p:nvPr/>
          </p:nvSpPr>
          <p:spPr>
            <a:xfrm>
              <a:off x="2674836" y="1910489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33A56739-15D0-45CB-AE6A-4C87BD7CAD07}"/>
                </a:ext>
              </a:extLst>
            </p:cNvPr>
            <p:cNvSpPr/>
            <p:nvPr/>
          </p:nvSpPr>
          <p:spPr>
            <a:xfrm>
              <a:off x="2298276" y="210657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EFC32469-DAD6-4AF3-8D2A-5A71A539C21C}"/>
                </a:ext>
              </a:extLst>
            </p:cNvPr>
            <p:cNvSpPr/>
            <p:nvPr/>
          </p:nvSpPr>
          <p:spPr>
            <a:xfrm>
              <a:off x="2674835" y="210657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1BFDE18-0C75-4858-84F2-F84236909D36}"/>
                </a:ext>
              </a:extLst>
            </p:cNvPr>
            <p:cNvSpPr/>
            <p:nvPr/>
          </p:nvSpPr>
          <p:spPr>
            <a:xfrm>
              <a:off x="3045104" y="210657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897B313-0A94-4F9D-BB6E-09FE8ADED43D}"/>
                </a:ext>
              </a:extLst>
            </p:cNvPr>
            <p:cNvSpPr/>
            <p:nvPr/>
          </p:nvSpPr>
          <p:spPr>
            <a:xfrm>
              <a:off x="2298276" y="235792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E9ED07C9-023A-4D41-AF88-05E204E445F3}"/>
                </a:ext>
              </a:extLst>
            </p:cNvPr>
            <p:cNvSpPr/>
            <p:nvPr/>
          </p:nvSpPr>
          <p:spPr>
            <a:xfrm>
              <a:off x="2674835" y="235792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EEACBBA6-4028-4940-A50E-8DF504C6392E}"/>
                </a:ext>
              </a:extLst>
            </p:cNvPr>
            <p:cNvSpPr/>
            <p:nvPr/>
          </p:nvSpPr>
          <p:spPr>
            <a:xfrm>
              <a:off x="3045104" y="2357928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D1B4844E-74DE-4DC3-8160-80D88275CFB0}"/>
                </a:ext>
              </a:extLst>
            </p:cNvPr>
            <p:cNvSpPr/>
            <p:nvPr/>
          </p:nvSpPr>
          <p:spPr>
            <a:xfrm>
              <a:off x="2298276" y="2629948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3CDDE012-2C11-4154-82CC-1317034B6FAD}"/>
                </a:ext>
              </a:extLst>
            </p:cNvPr>
            <p:cNvSpPr/>
            <p:nvPr/>
          </p:nvSpPr>
          <p:spPr>
            <a:xfrm>
              <a:off x="2674835" y="2629948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A192C8A8-4BB4-4A93-B464-90D2476FF603}"/>
                </a:ext>
              </a:extLst>
            </p:cNvPr>
            <p:cNvSpPr/>
            <p:nvPr/>
          </p:nvSpPr>
          <p:spPr>
            <a:xfrm>
              <a:off x="498450" y="3251609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59416A3C-6205-4B4E-9C88-4E63EFEDC551}"/>
                </a:ext>
              </a:extLst>
            </p:cNvPr>
            <p:cNvSpPr/>
            <p:nvPr/>
          </p:nvSpPr>
          <p:spPr>
            <a:xfrm>
              <a:off x="493173" y="3553801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DFD9B1A3-4E46-48C0-955D-14FF6E40D089}"/>
                </a:ext>
              </a:extLst>
            </p:cNvPr>
            <p:cNvSpPr/>
            <p:nvPr/>
          </p:nvSpPr>
          <p:spPr>
            <a:xfrm>
              <a:off x="1364772" y="3556919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2FB641F6-24D4-42B7-8C7B-B76762B7EAB4}"/>
                </a:ext>
              </a:extLst>
            </p:cNvPr>
            <p:cNvSpPr/>
            <p:nvPr/>
          </p:nvSpPr>
          <p:spPr>
            <a:xfrm>
              <a:off x="1364772" y="4160591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F54B6911-5637-49B0-B64E-4C5BCD49A23D}"/>
                </a:ext>
              </a:extLst>
            </p:cNvPr>
            <p:cNvSpPr/>
            <p:nvPr/>
          </p:nvSpPr>
          <p:spPr>
            <a:xfrm>
              <a:off x="1364772" y="3833373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501B4BB3-D090-4690-AD23-5D48A73A6BD8}"/>
                </a:ext>
              </a:extLst>
            </p:cNvPr>
            <p:cNvSpPr/>
            <p:nvPr/>
          </p:nvSpPr>
          <p:spPr>
            <a:xfrm>
              <a:off x="493582" y="3835883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1E8E08EB-D19D-4B81-BDB2-515B4318C976}"/>
                </a:ext>
              </a:extLst>
            </p:cNvPr>
            <p:cNvSpPr/>
            <p:nvPr/>
          </p:nvSpPr>
          <p:spPr>
            <a:xfrm>
              <a:off x="493173" y="4152967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CA2FFA4-9B85-48B3-9EC6-7052944B790E}"/>
                </a:ext>
              </a:extLst>
            </p:cNvPr>
            <p:cNvSpPr/>
            <p:nvPr/>
          </p:nvSpPr>
          <p:spPr>
            <a:xfrm>
              <a:off x="925193" y="4159475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D11FE69-33BE-469E-86EA-1F667B579894}"/>
                </a:ext>
              </a:extLst>
            </p:cNvPr>
            <p:cNvSpPr/>
            <p:nvPr/>
          </p:nvSpPr>
          <p:spPr>
            <a:xfrm>
              <a:off x="928970" y="3835883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2BEA20E5-B142-4A21-9909-5080CF345BB0}"/>
                </a:ext>
              </a:extLst>
            </p:cNvPr>
            <p:cNvSpPr/>
            <p:nvPr/>
          </p:nvSpPr>
          <p:spPr>
            <a:xfrm>
              <a:off x="928970" y="3556607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0E28D474-76BA-482C-838E-6379EEC1AFFB}"/>
                </a:ext>
              </a:extLst>
            </p:cNvPr>
            <p:cNvSpPr/>
            <p:nvPr/>
          </p:nvSpPr>
          <p:spPr>
            <a:xfrm>
              <a:off x="2379471" y="3251609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10CDDB07-8035-41C9-B9BD-3E4752BF76EA}"/>
                </a:ext>
              </a:extLst>
            </p:cNvPr>
            <p:cNvSpPr/>
            <p:nvPr/>
          </p:nvSpPr>
          <p:spPr>
            <a:xfrm>
              <a:off x="3040226" y="4152967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ED25053-94BB-4374-B17C-B3C00E3E0C9E}"/>
                </a:ext>
              </a:extLst>
            </p:cNvPr>
            <p:cNvSpPr/>
            <p:nvPr/>
          </p:nvSpPr>
          <p:spPr>
            <a:xfrm>
              <a:off x="2369811" y="4159475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DA9218CD-CD75-4398-B31A-1230D729DC68}"/>
                </a:ext>
              </a:extLst>
            </p:cNvPr>
            <p:cNvSpPr/>
            <p:nvPr/>
          </p:nvSpPr>
          <p:spPr>
            <a:xfrm>
              <a:off x="2701406" y="4152967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7BBEFF9A-E91A-49C9-BD14-3E3782EDE547}"/>
                </a:ext>
              </a:extLst>
            </p:cNvPr>
            <p:cNvSpPr/>
            <p:nvPr/>
          </p:nvSpPr>
          <p:spPr>
            <a:xfrm>
              <a:off x="2701405" y="3427945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8A688157-0FA7-4E3A-B572-835D49A33499}"/>
                </a:ext>
              </a:extLst>
            </p:cNvPr>
            <p:cNvSpPr/>
            <p:nvPr/>
          </p:nvSpPr>
          <p:spPr>
            <a:xfrm>
              <a:off x="2369811" y="3729184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F022F459-77EC-4114-A4BA-3E4B5EB6D098}"/>
                </a:ext>
              </a:extLst>
            </p:cNvPr>
            <p:cNvSpPr/>
            <p:nvPr/>
          </p:nvSpPr>
          <p:spPr>
            <a:xfrm>
              <a:off x="2697894" y="3723923"/>
              <a:ext cx="126925" cy="1167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1BBD28E1-B5A4-46BB-949D-5BED88923A5D}"/>
                </a:ext>
              </a:extLst>
            </p:cNvPr>
            <p:cNvSpPr/>
            <p:nvPr/>
          </p:nvSpPr>
          <p:spPr>
            <a:xfrm>
              <a:off x="3052668" y="3723923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E5220EC7-F851-4BCB-A87C-C1FEA6A1D164}"/>
                </a:ext>
              </a:extLst>
            </p:cNvPr>
            <p:cNvSpPr/>
            <p:nvPr/>
          </p:nvSpPr>
          <p:spPr>
            <a:xfrm>
              <a:off x="2298276" y="1456810"/>
              <a:ext cx="126925" cy="11677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F70449F6-CBB7-462A-8D7F-D4CAAAF2DF40}"/>
              </a:ext>
            </a:extLst>
          </p:cNvPr>
          <p:cNvCxnSpPr/>
          <p:nvPr/>
        </p:nvCxnSpPr>
        <p:spPr>
          <a:xfrm>
            <a:off x="1990526" y="5911723"/>
            <a:ext cx="7945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F0687EF-25D4-4DBB-860F-97E210D7F8D5}"/>
              </a:ext>
            </a:extLst>
          </p:cNvPr>
          <p:cNvSpPr txBox="1"/>
          <p:nvPr/>
        </p:nvSpPr>
        <p:spPr>
          <a:xfrm>
            <a:off x="2823133" y="5706599"/>
            <a:ext cx="21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CAT7 (</a:t>
            </a:r>
            <a:r>
              <a:rPr lang="pt-PT" dirty="0" err="1"/>
              <a:t>copper</a:t>
            </a:r>
            <a:r>
              <a:rPr lang="pt-PT" dirty="0"/>
              <a:t> cable)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53C04CA-7CBD-4FF0-A384-7F0F50DD8CA7}"/>
              </a:ext>
            </a:extLst>
          </p:cNvPr>
          <p:cNvSpPr txBox="1"/>
          <p:nvPr/>
        </p:nvSpPr>
        <p:spPr>
          <a:xfrm>
            <a:off x="2629529" y="5170681"/>
            <a:ext cx="2494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Horizontal Cross </a:t>
            </a:r>
            <a:r>
              <a:rPr lang="pt-PT" dirty="0" err="1"/>
              <a:t>Conect</a:t>
            </a:r>
            <a:endParaRPr lang="pt-PT" dirty="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4A75BA33-DA7B-4B43-BBDD-4BAFED949F68}"/>
              </a:ext>
            </a:extLst>
          </p:cNvPr>
          <p:cNvSpPr/>
          <p:nvPr/>
        </p:nvSpPr>
        <p:spPr>
          <a:xfrm>
            <a:off x="1945324" y="5219975"/>
            <a:ext cx="575985" cy="27397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E9B371D0-425C-4537-AD8B-A319BD219EDB}"/>
              </a:ext>
            </a:extLst>
          </p:cNvPr>
          <p:cNvCxnSpPr/>
          <p:nvPr/>
        </p:nvCxnSpPr>
        <p:spPr>
          <a:xfrm>
            <a:off x="5258052" y="5915526"/>
            <a:ext cx="8364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832A3E3-B0D4-40D0-9B75-CDE899467BE5}"/>
              </a:ext>
            </a:extLst>
          </p:cNvPr>
          <p:cNvSpPr txBox="1"/>
          <p:nvPr/>
        </p:nvSpPr>
        <p:spPr>
          <a:xfrm>
            <a:off x="6094475" y="5667934"/>
            <a:ext cx="1200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Fiber</a:t>
            </a:r>
            <a:r>
              <a:rPr lang="pt-PT" dirty="0"/>
              <a:t> cable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B45FD2C-2C65-406E-885B-EEBF523462CA}"/>
              </a:ext>
            </a:extLst>
          </p:cNvPr>
          <p:cNvSpPr/>
          <p:nvPr/>
        </p:nvSpPr>
        <p:spPr>
          <a:xfrm>
            <a:off x="964660" y="3340159"/>
            <a:ext cx="238615" cy="11350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83D8FE56-DCF7-4251-89B8-077BBC61DF91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203275" y="3396910"/>
            <a:ext cx="87055" cy="7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DB4F07B9-7AE0-4103-B64A-8D93C19615FA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1216897" y="3817744"/>
            <a:ext cx="0" cy="1847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C1982689-AEAE-4C52-8868-C9F8341B0249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1216897" y="4137630"/>
            <a:ext cx="0" cy="2435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D0BBFC6E-0459-4881-8841-1B8D4ACB0BDF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712628" y="3817383"/>
            <a:ext cx="0" cy="1880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F9B96E96-D763-4C24-85CE-4B522E3C4617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flipH="1">
            <a:off x="708258" y="4140535"/>
            <a:ext cx="4370" cy="23931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AD3944-1433-4903-941F-679E0FC775F3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208365" y="4140535"/>
            <a:ext cx="474" cy="2317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529842A5-0013-4D08-AD68-E6D6DEA36762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208365" y="3814136"/>
            <a:ext cx="474" cy="19128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820A9768-146E-4547-890C-9710CB210B7C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08365" y="3464468"/>
            <a:ext cx="0" cy="21455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09900D3A-7DE8-454B-9628-C5907E09AD33}"/>
              </a:ext>
            </a:extLst>
          </p:cNvPr>
          <p:cNvCxnSpPr>
            <a:cxnSpLocks/>
            <a:stCxn id="57" idx="3"/>
            <a:endCxn id="88" idx="1"/>
          </p:cNvCxnSpPr>
          <p:nvPr/>
        </p:nvCxnSpPr>
        <p:spPr>
          <a:xfrm flipV="1">
            <a:off x="287905" y="3396910"/>
            <a:ext cx="676755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E01CAE0-88E3-4867-9049-A1B52E08D3FF}"/>
              </a:ext>
            </a:extLst>
          </p:cNvPr>
          <p:cNvCxnSpPr>
            <a:cxnSpLocks/>
            <a:stCxn id="88" idx="2"/>
            <a:endCxn id="60" idx="0"/>
          </p:cNvCxnSpPr>
          <p:nvPr/>
        </p:nvCxnSpPr>
        <p:spPr>
          <a:xfrm>
            <a:off x="1083968" y="3453660"/>
            <a:ext cx="132929" cy="2289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5797CEEC-DEBA-4A58-9F52-45F828727EA6}"/>
              </a:ext>
            </a:extLst>
          </p:cNvPr>
          <p:cNvCxnSpPr>
            <a:cxnSpLocks/>
            <a:stCxn id="67" idx="0"/>
            <a:endCxn id="88" idx="1"/>
          </p:cNvCxnSpPr>
          <p:nvPr/>
        </p:nvCxnSpPr>
        <p:spPr>
          <a:xfrm flipV="1">
            <a:off x="712628" y="3396910"/>
            <a:ext cx="252032" cy="28535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0F9637D9-0516-4582-BFF8-E6585C8A2160}"/>
              </a:ext>
            </a:extLst>
          </p:cNvPr>
          <p:cNvCxnSpPr>
            <a:cxnSpLocks/>
            <a:stCxn id="72" idx="0"/>
            <a:endCxn id="76" idx="2"/>
          </p:cNvCxnSpPr>
          <p:nvPr/>
        </p:nvCxnSpPr>
        <p:spPr>
          <a:xfrm flipV="1">
            <a:off x="2379833" y="4017073"/>
            <a:ext cx="0" cy="36277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B3AD20DC-B305-4014-A222-898A447358EF}"/>
              </a:ext>
            </a:extLst>
          </p:cNvPr>
          <p:cNvCxnSpPr>
            <a:cxnSpLocks/>
            <a:stCxn id="76" idx="0"/>
            <a:endCxn id="69" idx="2"/>
          </p:cNvCxnSpPr>
          <p:nvPr/>
        </p:nvCxnSpPr>
        <p:spPr>
          <a:xfrm flipV="1">
            <a:off x="2379833" y="3464468"/>
            <a:ext cx="0" cy="41749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83170F9E-BF46-4776-A622-74586A32F974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2464444" y="3396911"/>
            <a:ext cx="225645" cy="20403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33456CDA-F0F2-4DC3-B6E7-26A5ACC6ABB3}"/>
              </a:ext>
            </a:extLst>
          </p:cNvPr>
          <p:cNvCxnSpPr>
            <a:cxnSpLocks/>
            <a:stCxn id="77" idx="0"/>
            <a:endCxn id="75" idx="2"/>
          </p:cNvCxnSpPr>
          <p:nvPr/>
        </p:nvCxnSpPr>
        <p:spPr>
          <a:xfrm flipV="1">
            <a:off x="2759459" y="3668507"/>
            <a:ext cx="4063" cy="2073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D605651-F8AB-4537-915C-E9B9185143F8}"/>
              </a:ext>
            </a:extLst>
          </p:cNvPr>
          <p:cNvCxnSpPr>
            <a:cxnSpLocks/>
            <a:stCxn id="77" idx="2"/>
            <a:endCxn id="73" idx="0"/>
          </p:cNvCxnSpPr>
          <p:nvPr/>
        </p:nvCxnSpPr>
        <p:spPr>
          <a:xfrm>
            <a:off x="2759459" y="4010985"/>
            <a:ext cx="4064" cy="3613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C7354EC2-32EE-4968-8499-5915D99F4DF7}"/>
              </a:ext>
            </a:extLst>
          </p:cNvPr>
          <p:cNvCxnSpPr>
            <a:cxnSpLocks/>
            <a:stCxn id="71" idx="0"/>
            <a:endCxn id="78" idx="2"/>
          </p:cNvCxnSpPr>
          <p:nvPr/>
        </p:nvCxnSpPr>
        <p:spPr>
          <a:xfrm flipV="1">
            <a:off x="3155574" y="4010985"/>
            <a:ext cx="14396" cy="3613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Conexão reta 201">
            <a:extLst>
              <a:ext uri="{FF2B5EF4-FFF2-40B4-BE49-F238E27FC236}">
                <a16:creationId xmlns:a16="http://schemas.microsoft.com/office/drawing/2014/main" id="{874058B0-D8BF-4F9F-A861-8954CC254CF0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H="1" flipV="1">
            <a:off x="2836955" y="3600950"/>
            <a:ext cx="333015" cy="27492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10DCFCE2-BEB0-4B09-B36C-3860BE3769C2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2370492" y="2677584"/>
            <a:ext cx="28885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170C5F98-E97A-44E2-A45B-CFB51D939894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2806211" y="2362828"/>
            <a:ext cx="28157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Conexão reta 220">
            <a:extLst>
              <a:ext uri="{FF2B5EF4-FFF2-40B4-BE49-F238E27FC236}">
                <a16:creationId xmlns:a16="http://schemas.microsoft.com/office/drawing/2014/main" id="{F322DF2D-EBE2-47CE-99FA-D086CA02C96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806211" y="2071990"/>
            <a:ext cx="28157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Conexão reta 226">
            <a:extLst>
              <a:ext uri="{FF2B5EF4-FFF2-40B4-BE49-F238E27FC236}">
                <a16:creationId xmlns:a16="http://schemas.microsoft.com/office/drawing/2014/main" id="{25501C2C-47AD-4E43-8C73-34C4A3BDE35C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370492" y="2071990"/>
            <a:ext cx="28885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Conexão reta 230">
            <a:extLst>
              <a:ext uri="{FF2B5EF4-FFF2-40B4-BE49-F238E27FC236}">
                <a16:creationId xmlns:a16="http://schemas.microsoft.com/office/drawing/2014/main" id="{D1E0923A-1D53-4DF1-B184-4ED0DB7B6594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2297059" y="2139547"/>
            <a:ext cx="0" cy="1557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Conexão reta 233">
            <a:extLst>
              <a:ext uri="{FF2B5EF4-FFF2-40B4-BE49-F238E27FC236}">
                <a16:creationId xmlns:a16="http://schemas.microsoft.com/office/drawing/2014/main" id="{8AD8320E-7B52-478B-BD34-8EB213BB826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370492" y="2362828"/>
            <a:ext cx="28885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59F3B012-231D-4283-8BCA-084EDC188116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2297059" y="2430385"/>
            <a:ext cx="0" cy="1796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Conexão reta 242">
            <a:extLst>
              <a:ext uri="{FF2B5EF4-FFF2-40B4-BE49-F238E27FC236}">
                <a16:creationId xmlns:a16="http://schemas.microsoft.com/office/drawing/2014/main" id="{ECA4106F-C702-4836-9345-04DDD030D962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3161218" y="1387697"/>
            <a:ext cx="7282" cy="3925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93D7143C-6036-4951-B7F8-9C162FF374A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flipH="1">
            <a:off x="2732779" y="1387697"/>
            <a:ext cx="3559" cy="38983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Conexão reta 251">
            <a:extLst>
              <a:ext uri="{FF2B5EF4-FFF2-40B4-BE49-F238E27FC236}">
                <a16:creationId xmlns:a16="http://schemas.microsoft.com/office/drawing/2014/main" id="{C0038537-8D5F-4033-A464-02E2E666041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2732779" y="1025613"/>
            <a:ext cx="3559" cy="2269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Conexão reta 254">
            <a:extLst>
              <a:ext uri="{FF2B5EF4-FFF2-40B4-BE49-F238E27FC236}">
                <a16:creationId xmlns:a16="http://schemas.microsoft.com/office/drawing/2014/main" id="{74FAFA03-58A1-456C-BC9D-689CE0D31EC4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2732779" y="660069"/>
            <a:ext cx="1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Conexão reta 257">
            <a:extLst>
              <a:ext uri="{FF2B5EF4-FFF2-40B4-BE49-F238E27FC236}">
                <a16:creationId xmlns:a16="http://schemas.microsoft.com/office/drawing/2014/main" id="{FE181A50-A798-45A9-9ABC-538DE29A891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2732780" y="294526"/>
            <a:ext cx="0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Conexão reta 260">
            <a:extLst>
              <a:ext uri="{FF2B5EF4-FFF2-40B4-BE49-F238E27FC236}">
                <a16:creationId xmlns:a16="http://schemas.microsoft.com/office/drawing/2014/main" id="{2D907823-FB34-4810-AACA-6713B602B19C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flipH="1">
            <a:off x="3168500" y="294526"/>
            <a:ext cx="1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Conexão reta 263">
            <a:extLst>
              <a:ext uri="{FF2B5EF4-FFF2-40B4-BE49-F238E27FC236}">
                <a16:creationId xmlns:a16="http://schemas.microsoft.com/office/drawing/2014/main" id="{6F17BA27-75F6-46CB-83AB-154AFCBAACF7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3168500" y="660069"/>
            <a:ext cx="0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Conexão reta 266">
            <a:extLst>
              <a:ext uri="{FF2B5EF4-FFF2-40B4-BE49-F238E27FC236}">
                <a16:creationId xmlns:a16="http://schemas.microsoft.com/office/drawing/2014/main" id="{0BF0EC3F-B987-4CF8-B9AF-B79C868F1F2D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168500" y="1025613"/>
            <a:ext cx="0" cy="2269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Conexão reta 269">
            <a:extLst>
              <a:ext uri="{FF2B5EF4-FFF2-40B4-BE49-F238E27FC236}">
                <a16:creationId xmlns:a16="http://schemas.microsoft.com/office/drawing/2014/main" id="{CCD2493E-E9DC-4706-8C72-46020C0A9947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2297059" y="294526"/>
            <a:ext cx="0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3" name="Conexão reta 272">
            <a:extLst>
              <a:ext uri="{FF2B5EF4-FFF2-40B4-BE49-F238E27FC236}">
                <a16:creationId xmlns:a16="http://schemas.microsoft.com/office/drawing/2014/main" id="{4FF78AE1-F1E1-4DAD-B5FD-DF32BC85BEF5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2297059" y="660069"/>
            <a:ext cx="0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Conexão reta 275">
            <a:extLst>
              <a:ext uri="{FF2B5EF4-FFF2-40B4-BE49-F238E27FC236}">
                <a16:creationId xmlns:a16="http://schemas.microsoft.com/office/drawing/2014/main" id="{0A5AA13B-1A54-4052-AC01-4AE63FAFEB53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2297059" y="1025613"/>
            <a:ext cx="0" cy="2269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Conexão reta 287">
            <a:extLst>
              <a:ext uri="{FF2B5EF4-FFF2-40B4-BE49-F238E27FC236}">
                <a16:creationId xmlns:a16="http://schemas.microsoft.com/office/drawing/2014/main" id="{D95910F9-401C-427D-B9B3-25E5E7F5271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806213" y="226969"/>
            <a:ext cx="28885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Conexão reta 290">
            <a:extLst>
              <a:ext uri="{FF2B5EF4-FFF2-40B4-BE49-F238E27FC236}">
                <a16:creationId xmlns:a16="http://schemas.microsoft.com/office/drawing/2014/main" id="{296AB50C-B417-425B-9E7A-CA0AEAA9C03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370492" y="226969"/>
            <a:ext cx="28885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Conexão reta 296">
            <a:extLst>
              <a:ext uri="{FF2B5EF4-FFF2-40B4-BE49-F238E27FC236}">
                <a16:creationId xmlns:a16="http://schemas.microsoft.com/office/drawing/2014/main" id="{0C8FF45B-D9B9-4764-9612-A5CA09C465F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2057477" y="1025613"/>
            <a:ext cx="0" cy="1594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Conexão reta 299">
            <a:extLst>
              <a:ext uri="{FF2B5EF4-FFF2-40B4-BE49-F238E27FC236}">
                <a16:creationId xmlns:a16="http://schemas.microsoft.com/office/drawing/2014/main" id="{54381C9F-45D3-4CF4-A8C5-4B0EC1C0EC36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2057477" y="660069"/>
            <a:ext cx="0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Conexão reta 302">
            <a:extLst>
              <a:ext uri="{FF2B5EF4-FFF2-40B4-BE49-F238E27FC236}">
                <a16:creationId xmlns:a16="http://schemas.microsoft.com/office/drawing/2014/main" id="{B2571484-9730-423D-A75E-48DC57BC7FB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2057477" y="294526"/>
            <a:ext cx="2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Conexão reta 307">
            <a:extLst>
              <a:ext uri="{FF2B5EF4-FFF2-40B4-BE49-F238E27FC236}">
                <a16:creationId xmlns:a16="http://schemas.microsoft.com/office/drawing/2014/main" id="{35302701-3B4A-4B85-877A-5F3CE628ABE1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691898" y="226969"/>
            <a:ext cx="29214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Conexão reta 310">
            <a:extLst>
              <a:ext uri="{FF2B5EF4-FFF2-40B4-BE49-F238E27FC236}">
                <a16:creationId xmlns:a16="http://schemas.microsoft.com/office/drawing/2014/main" id="{39C9496D-B3C9-4326-8E5A-90A89758B04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290331" y="226969"/>
            <a:ext cx="2547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Conexão reta 313">
            <a:extLst>
              <a:ext uri="{FF2B5EF4-FFF2-40B4-BE49-F238E27FC236}">
                <a16:creationId xmlns:a16="http://schemas.microsoft.com/office/drawing/2014/main" id="{42B31BF6-6858-49A0-9DF5-71E385A22EE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216898" y="294526"/>
            <a:ext cx="0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7" name="Conexão reta 316">
            <a:extLst>
              <a:ext uri="{FF2B5EF4-FFF2-40B4-BE49-F238E27FC236}">
                <a16:creationId xmlns:a16="http://schemas.microsoft.com/office/drawing/2014/main" id="{D50C4133-3C21-4EF3-BEBD-7EFFE7B6DE75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1216898" y="660069"/>
            <a:ext cx="0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0" name="Conexão reta 319">
            <a:extLst>
              <a:ext uri="{FF2B5EF4-FFF2-40B4-BE49-F238E27FC236}">
                <a16:creationId xmlns:a16="http://schemas.microsoft.com/office/drawing/2014/main" id="{B8FFA1B1-25EB-4400-B4A7-444945B6536F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1618464" y="294526"/>
            <a:ext cx="1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3" name="Conexão reta 322">
            <a:extLst>
              <a:ext uri="{FF2B5EF4-FFF2-40B4-BE49-F238E27FC236}">
                <a16:creationId xmlns:a16="http://schemas.microsoft.com/office/drawing/2014/main" id="{97B34319-D558-43A1-9BE9-E3531AD22B3C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1618462" y="660069"/>
            <a:ext cx="2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Conexão reta 325">
            <a:extLst>
              <a:ext uri="{FF2B5EF4-FFF2-40B4-BE49-F238E27FC236}">
                <a16:creationId xmlns:a16="http://schemas.microsoft.com/office/drawing/2014/main" id="{F7C4C81E-08AA-46DE-A44A-BF9D2AAEB9F2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1618462" y="1025613"/>
            <a:ext cx="0" cy="15941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Conexão reta 328">
            <a:extLst>
              <a:ext uri="{FF2B5EF4-FFF2-40B4-BE49-F238E27FC236}">
                <a16:creationId xmlns:a16="http://schemas.microsoft.com/office/drawing/2014/main" id="{FB44E034-94E6-4984-9579-28D933AF039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965621" y="653953"/>
            <a:ext cx="6471" cy="2304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Conexão reta 331">
            <a:extLst>
              <a:ext uri="{FF2B5EF4-FFF2-40B4-BE49-F238E27FC236}">
                <a16:creationId xmlns:a16="http://schemas.microsoft.com/office/drawing/2014/main" id="{5CC066A1-3469-4584-99DD-1B0AC66A64F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965621" y="1031403"/>
            <a:ext cx="6471" cy="16024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Conexão reta 338">
            <a:extLst>
              <a:ext uri="{FF2B5EF4-FFF2-40B4-BE49-F238E27FC236}">
                <a16:creationId xmlns:a16="http://schemas.microsoft.com/office/drawing/2014/main" id="{85BAEAED-C698-4B0D-BB95-32F765FDE63E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972092" y="286656"/>
            <a:ext cx="0" cy="2321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" name="Conexão reta 344">
            <a:extLst>
              <a:ext uri="{FF2B5EF4-FFF2-40B4-BE49-F238E27FC236}">
                <a16:creationId xmlns:a16="http://schemas.microsoft.com/office/drawing/2014/main" id="{22E32E3B-215E-415E-9A45-504FB818BCF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96862" y="294526"/>
            <a:ext cx="3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8" name="Conexão reta 347">
            <a:extLst>
              <a:ext uri="{FF2B5EF4-FFF2-40B4-BE49-F238E27FC236}">
                <a16:creationId xmlns:a16="http://schemas.microsoft.com/office/drawing/2014/main" id="{BE0111AC-3507-4664-AB8C-F8BA9EBECFB2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670298" y="219099"/>
            <a:ext cx="228361" cy="787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1" name="Conexão reta 350">
            <a:extLst>
              <a:ext uri="{FF2B5EF4-FFF2-40B4-BE49-F238E27FC236}">
                <a16:creationId xmlns:a16="http://schemas.microsoft.com/office/drawing/2014/main" id="{49C7A953-3B68-4330-9782-34CB01BABDD6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268731" y="226969"/>
            <a:ext cx="2547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4" name="Conexão reta 353">
            <a:extLst>
              <a:ext uri="{FF2B5EF4-FFF2-40B4-BE49-F238E27FC236}">
                <a16:creationId xmlns:a16="http://schemas.microsoft.com/office/drawing/2014/main" id="{BD2747C2-3376-4089-83C0-11FFF48D7E7E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195298" y="294526"/>
            <a:ext cx="3276" cy="23042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7" name="Conexão reta 356">
            <a:extLst>
              <a:ext uri="{FF2B5EF4-FFF2-40B4-BE49-F238E27FC236}">
                <a16:creationId xmlns:a16="http://schemas.microsoft.com/office/drawing/2014/main" id="{7C8E7D94-3388-42D9-B796-E3458ACE027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198573" y="660069"/>
            <a:ext cx="1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7" name="Conexão reta 366">
            <a:extLst>
              <a:ext uri="{FF2B5EF4-FFF2-40B4-BE49-F238E27FC236}">
                <a16:creationId xmlns:a16="http://schemas.microsoft.com/office/drawing/2014/main" id="{749273C6-AF90-47AF-854B-017429C16867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596862" y="660069"/>
            <a:ext cx="0" cy="2304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9" name="Conexão reta 398">
            <a:extLst>
              <a:ext uri="{FF2B5EF4-FFF2-40B4-BE49-F238E27FC236}">
                <a16:creationId xmlns:a16="http://schemas.microsoft.com/office/drawing/2014/main" id="{432593E7-0EF9-4FA7-BF66-64337FE71882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85381" y="3300596"/>
            <a:ext cx="998587" cy="395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2" name="Conexão reta 401">
            <a:extLst>
              <a:ext uri="{FF2B5EF4-FFF2-40B4-BE49-F238E27FC236}">
                <a16:creationId xmlns:a16="http://schemas.microsoft.com/office/drawing/2014/main" id="{D6F74506-7991-4BFC-89AA-3D0A3D97359E}"/>
              </a:ext>
            </a:extLst>
          </p:cNvPr>
          <p:cNvCxnSpPr>
            <a:cxnSpLocks/>
            <a:endCxn id="194" idx="1"/>
          </p:cNvCxnSpPr>
          <p:nvPr/>
        </p:nvCxnSpPr>
        <p:spPr>
          <a:xfrm flipV="1">
            <a:off x="96232" y="1345558"/>
            <a:ext cx="21938" cy="195503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5" name="Conexão reta 404">
            <a:extLst>
              <a:ext uri="{FF2B5EF4-FFF2-40B4-BE49-F238E27FC236}">
                <a16:creationId xmlns:a16="http://schemas.microsoft.com/office/drawing/2014/main" id="{F3BE4864-AC06-405B-B974-322AD0609C6F}"/>
              </a:ext>
            </a:extLst>
          </p:cNvPr>
          <p:cNvCxnSpPr>
            <a:cxnSpLocks/>
            <a:stCxn id="194" idx="2"/>
            <a:endCxn id="16" idx="2"/>
          </p:cNvCxnSpPr>
          <p:nvPr/>
        </p:nvCxnSpPr>
        <p:spPr>
          <a:xfrm flipV="1">
            <a:off x="232051" y="1326765"/>
            <a:ext cx="740041" cy="7880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6" name="Conexão reta 405">
            <a:extLst>
              <a:ext uri="{FF2B5EF4-FFF2-40B4-BE49-F238E27FC236}">
                <a16:creationId xmlns:a16="http://schemas.microsoft.com/office/drawing/2014/main" id="{0AB7D9E5-6342-46A9-987C-4812FA78929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45589" y="1326765"/>
            <a:ext cx="226503" cy="22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EA7850C5-B2EB-4D06-BFAB-0B1031B0CFFD}"/>
              </a:ext>
            </a:extLst>
          </p:cNvPr>
          <p:cNvSpPr/>
          <p:nvPr/>
        </p:nvSpPr>
        <p:spPr>
          <a:xfrm>
            <a:off x="1410084" y="3438249"/>
            <a:ext cx="284603" cy="1930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C9A963D-D88F-4156-9C07-CEEFB0806168}"/>
              </a:ext>
            </a:extLst>
          </p:cNvPr>
          <p:cNvSpPr/>
          <p:nvPr/>
        </p:nvSpPr>
        <p:spPr>
          <a:xfrm>
            <a:off x="-2234971" y="-479404"/>
            <a:ext cx="7560000" cy="7560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1399BC7A-6EC4-4BF6-A2A3-313F3AF0E360}"/>
              </a:ext>
            </a:extLst>
          </p:cNvPr>
          <p:cNvCxnSpPr>
            <a:cxnSpLocks/>
            <a:endCxn id="176" idx="2"/>
          </p:cNvCxnSpPr>
          <p:nvPr/>
        </p:nvCxnSpPr>
        <p:spPr>
          <a:xfrm>
            <a:off x="1290330" y="3396909"/>
            <a:ext cx="119754" cy="137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61FF937F-51B9-42FD-ACCA-6A976E0927C4}"/>
              </a:ext>
            </a:extLst>
          </p:cNvPr>
          <p:cNvSpPr/>
          <p:nvPr/>
        </p:nvSpPr>
        <p:spPr>
          <a:xfrm>
            <a:off x="5364729" y="5246712"/>
            <a:ext cx="528484" cy="358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0478E7F6-E4E3-4B5E-8804-FBDC46FA2E99}"/>
              </a:ext>
            </a:extLst>
          </p:cNvPr>
          <p:cNvSpPr txBox="1"/>
          <p:nvPr/>
        </p:nvSpPr>
        <p:spPr>
          <a:xfrm>
            <a:off x="5972772" y="5196286"/>
            <a:ext cx="27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Access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A9B48B2-EDDB-4555-A609-1A61E2A8F867}"/>
              </a:ext>
            </a:extLst>
          </p:cNvPr>
          <p:cNvSpPr/>
          <p:nvPr/>
        </p:nvSpPr>
        <p:spPr>
          <a:xfrm>
            <a:off x="7630212" y="5045952"/>
            <a:ext cx="644361" cy="64436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577E482-4CDD-40DF-BF63-94213E352C2D}"/>
              </a:ext>
            </a:extLst>
          </p:cNvPr>
          <p:cNvSpPr txBox="1"/>
          <p:nvPr/>
        </p:nvSpPr>
        <p:spPr>
          <a:xfrm>
            <a:off x="8331849" y="5152701"/>
            <a:ext cx="201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Access </a:t>
            </a:r>
            <a:r>
              <a:rPr lang="pt-PT" dirty="0" err="1"/>
              <a:t>Point</a:t>
            </a:r>
            <a:r>
              <a:rPr lang="pt-PT" dirty="0"/>
              <a:t> Range</a:t>
            </a:r>
          </a:p>
        </p:txBody>
      </p:sp>
      <p:cxnSp>
        <p:nvCxnSpPr>
          <p:cNvPr id="188" name="Conexão reta 187">
            <a:extLst>
              <a:ext uri="{FF2B5EF4-FFF2-40B4-BE49-F238E27FC236}">
                <a16:creationId xmlns:a16="http://schemas.microsoft.com/office/drawing/2014/main" id="{900133FA-11BA-4105-A47B-DC406F1401F0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41960" y="1320140"/>
            <a:ext cx="1781666" cy="4390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Conexão reta 188">
            <a:extLst>
              <a:ext uri="{FF2B5EF4-FFF2-40B4-BE49-F238E27FC236}">
                <a16:creationId xmlns:a16="http://schemas.microsoft.com/office/drawing/2014/main" id="{7712A787-6FDF-43A8-B9FC-6923C18A7DC0}"/>
              </a:ext>
            </a:extLst>
          </p:cNvPr>
          <p:cNvCxnSpPr>
            <a:cxnSpLocks/>
          </p:cNvCxnSpPr>
          <p:nvPr/>
        </p:nvCxnSpPr>
        <p:spPr>
          <a:xfrm>
            <a:off x="351472" y="1357844"/>
            <a:ext cx="1928161" cy="677667"/>
          </a:xfrm>
          <a:prstGeom prst="bent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3840B273-DE48-4AB4-BD83-3BC6D1B0EF5C}"/>
              </a:ext>
            </a:extLst>
          </p:cNvPr>
          <p:cNvCxnSpPr>
            <a:cxnSpLocks/>
            <a:endCxn id="69" idx="0"/>
          </p:cNvCxnSpPr>
          <p:nvPr/>
        </p:nvCxnSpPr>
        <p:spPr>
          <a:xfrm flipV="1">
            <a:off x="1083968" y="3329353"/>
            <a:ext cx="1307043" cy="1080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5FCD8CE1-EDF0-4093-9C74-21D102B67A50}"/>
              </a:ext>
            </a:extLst>
          </p:cNvPr>
          <p:cNvSpPr/>
          <p:nvPr/>
        </p:nvSpPr>
        <p:spPr>
          <a:xfrm>
            <a:off x="5388270" y="6139582"/>
            <a:ext cx="575985" cy="273978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7FB59F13-020C-4AA8-B687-35C0DF1507F9}"/>
              </a:ext>
            </a:extLst>
          </p:cNvPr>
          <p:cNvSpPr txBox="1"/>
          <p:nvPr/>
        </p:nvSpPr>
        <p:spPr>
          <a:xfrm>
            <a:off x="6017190" y="6044228"/>
            <a:ext cx="202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Consolidation</a:t>
            </a:r>
            <a:r>
              <a:rPr lang="pt-PT" dirty="0"/>
              <a:t>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194" name="Retângulo: Cantos Arredondados 193">
            <a:extLst>
              <a:ext uri="{FF2B5EF4-FFF2-40B4-BE49-F238E27FC236}">
                <a16:creationId xmlns:a16="http://schemas.microsoft.com/office/drawing/2014/main" id="{66D3768F-D5EE-4A19-A0E5-747E55DD7E12}"/>
              </a:ext>
            </a:extLst>
          </p:cNvPr>
          <p:cNvSpPr/>
          <p:nvPr/>
        </p:nvSpPr>
        <p:spPr>
          <a:xfrm>
            <a:off x="118170" y="1285546"/>
            <a:ext cx="227762" cy="120023"/>
          </a:xfrm>
          <a:prstGeom prst="roundRect">
            <a:avLst/>
          </a:prstGeom>
          <a:solidFill>
            <a:srgbClr val="ED0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47</Words>
  <Application>Microsoft Office PowerPoint</Application>
  <PresentationFormat>Ecrã Panorâmico</PresentationFormat>
  <Paragraphs>18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João Pereira</dc:creator>
  <cp:lastModifiedBy>João Pereira (1190742)</cp:lastModifiedBy>
  <cp:revision>58</cp:revision>
  <dcterms:created xsi:type="dcterms:W3CDTF">2021-03-19T14:08:22Z</dcterms:created>
  <dcterms:modified xsi:type="dcterms:W3CDTF">2021-03-28T14:34:09Z</dcterms:modified>
</cp:coreProperties>
</file>