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6"/>
  </p:notesMasterIdLst>
  <p:sldIdLst>
    <p:sldId id="257" r:id="rId5"/>
  </p:sldIdLst>
  <p:sldSz cx="51122263" cy="89995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88470-EB5C-40B6-A19D-B81AA3F48529}" v="1109" dt="2021-04-13T11:15:22.097"/>
    <p1510:client id="{0EB1E360-AB18-4706-B61D-0A7BFEA5137C}" v="162" dt="2021-04-13T13:57:16.242"/>
    <p1510:client id="{453194D4-B9BA-4B51-A2C6-7C4060882674}" v="695" dt="2021-04-13T10:29:57.702"/>
    <p1510:client id="{884B2B05-3C67-AB11-335F-5623728C91F6}" v="99" dt="2021-04-13T09:45:06.639"/>
    <p1510:client id="{AB5B35FA-C243-45D3-981F-E2CC4C42B7CB}" v="55" dt="2021-04-13T10:35:25.278"/>
    <p1510:client id="{C49AC187-E9FA-B9AE-EB68-5C4F28032708}" v="5" dt="2021-04-13T10:56:10.549"/>
    <p1510:client id="{EEC737D4-B783-4B6B-B935-3455C2515578}" v="739" dt="2021-04-13T03:27:1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202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A4437-6455-4046-9C86-033A5A68CD8E}" type="doc">
      <dgm:prSet loTypeId="urn:microsoft.com/office/officeart/2005/8/layout/hierarchy6" loCatId="hierarchy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pt-PT"/>
        </a:p>
      </dgm:t>
    </dgm:pt>
    <dgm:pt modelId="{E3C8E1E8-8BBD-4263-8965-9205C570803F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10.125.176.0/20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10.125.176.0 - 10.125.191.255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4094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746A42-F2C1-46F4-9DD4-C999427C4CFB}" type="parTrans" cxnId="{3DDE8461-4A8D-428D-885C-7401A37297FD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9E004-7308-4DF6-93C0-9CC47AB90F9A}" type="sibTrans" cxnId="{3DDE8461-4A8D-428D-885C-7401A37297FD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031E83-EBEC-4D55-BF1B-8004AB1473EC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2046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2E93A-1756-4203-91EA-6B00EB906264}" type="parTrans" cxnId="{A428A282-9557-4906-A8AE-6D722C376747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629BF4-A99B-40C8-A7F8-99F5C1FE7531}" type="sibTrans" cxnId="{A428A282-9557-4906-A8AE-6D722C376747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CC8130-3B65-469B-B2E2-0A83301E4622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10.125.176.0/22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10.125.176.0 - 10.125.179.255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E89FC7-52ED-4580-ACB2-E8E792A3EED0}" type="parTrans" cxnId="{B0978082-E873-4F86-8345-3E769477A7DB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7B48F-3909-44A0-9EF3-381062A9368F}" type="sibTrans" cxnId="{B0978082-E873-4F86-8345-3E769477A7DB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E77851-F19D-4407-96EE-2DD97F28653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10.125.180.0/22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DD385E-F48B-4662-BBBE-B43F29D32E93}" type="parTrans" cxnId="{2B2AE850-9E9C-4975-B985-F11DD9BB9F9B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147DCE-3FBA-4A0C-8F33-768750D5D66C}" type="sibTrans" cxnId="{2B2AE850-9E9C-4975-B985-F11DD9BB9F9B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25A2F1-A54B-4135-A109-F33BF2EC7406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10.125.184.0 - 10.125.191.255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2046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BB58A1-C43F-4B43-9EB5-4C4C30355473}" type="parTrans" cxnId="{5DA57BA6-4EB4-4FC4-BFB2-5B89154B4329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B9AC6E-DD94-4548-B930-D79A46DF6FF9}" type="sibTrans" cxnId="{5DA57BA6-4EB4-4FC4-BFB2-5B89154B4329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38111-F1FA-4E2E-AA73-9F2BCA56A779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10.125.184.0/22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10.125.184.0 - 10.125.187.255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3E42E4-FB72-4BC2-9AC3-ACC2BA295217}" type="parTrans" cxnId="{DF21F323-DACC-4279-8635-665E08D7E048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97B96F-0637-4B6D-80B5-01D636F3FAFC}" type="sibTrans" cxnId="{DF21F323-DACC-4279-8635-665E08D7E048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A0869D-E703-407E-A6F8-ACD81C1EC300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10.125.179.128-10.125.179.255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596BD5-8BD9-46F6-9F89-0648EAB632E0}" type="parTrans" cxnId="{3EF88873-37A4-4D4A-B35E-8C62117B7BA9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21ABF3-8C93-4BEC-A5A7-DD693214BB75}" type="sibTrans" cxnId="{3EF88873-37A4-4D4A-B35E-8C62117B7BA9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5E8025-4FBE-4018-9EF6-F75E2F0455F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10.125.177.0/24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10.125.177.0 - 10.125.177.255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B6E7FC-7A84-450A-93B7-F211E01F75AB}" type="parTrans" cxnId="{01B8D369-F7FF-469E-B584-A9C83C99A90E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627755-28D8-4BFF-872D-FAE14C0A0F87}" type="sibTrans" cxnId="{01B8D369-F7FF-469E-B584-A9C83C99A90E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BD21AB-1D13-47C4-8413-FF880F86FC7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10.125.188.0/22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10.125.188.0 - 10.125.192.0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71E11-4240-4ECD-95F7-05C8A71385B8}" type="parTrans" cxnId="{13C9185B-F0E4-41E0-8E1D-81AA8FB8172C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631E20-B3FF-4233-8466-B91310CB40FB}" type="sibTrans" cxnId="{13C9185B-F0E4-41E0-8E1D-81AA8FB8172C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60B30C-0AFF-4B29-B595-7673313840F5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10.125.184.128/25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10.125.184.128-10.125.184.255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555C6C-A9E3-4355-91A1-82E203866E39}" type="parTrans" cxnId="{6C3B74B4-C249-48FB-A477-7ABA23A3D6C3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71F30B-808C-42DA-A483-B16F39FD0C98}" type="sibTrans" cxnId="{6C3B74B4-C249-48FB-A477-7ABA23A3D6C3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9209FA-BDAD-4ECC-8DA2-80975A16EEC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10.125.186.0 - 10.125.187.255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79D944-098C-42EB-9A97-5FEC884E98D1}" type="parTrans" cxnId="{C71C0031-B7FD-4044-8E90-D573F8294318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2FE80A-2824-4827-8471-7110BB6449F9}" type="sibTrans" cxnId="{C71C0031-B7FD-4044-8E90-D573F8294318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87757F-8B7F-4ECF-B556-D1A7F7382B69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10.125.184.0 - 10.125.185.255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30F8AE-A36F-40A8-BD6D-63069A40D0AC}" type="parTrans" cxnId="{07DB9DAD-3D8E-420C-8015-2EB4166BAF9C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9BDB2D-0AAE-41A4-A109-D3520103F1B2}" type="sibTrans" cxnId="{07DB9DAD-3D8E-420C-8015-2EB4166BAF9C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57D589-AA92-4D7A-A784-2C1C35E590EF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10.125.184.128-10.125.184.255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5D5351-4718-4067-ACE3-148298420C48}" type="parTrans" cxnId="{055AA7F6-E8F9-42E7-8D8A-672F2EE04B8E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549DA4-FCB1-47B6-972F-B01F7AEC3BD6}" type="sibTrans" cxnId="{055AA7F6-E8F9-42E7-8D8A-672F2EE04B8E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927F0A-C2C3-4287-8503-BDF36CB0C67B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10.125.184.0 - 10.125.184.255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055153-69D4-4D7D-8614-AAE0C9B0F424}" type="parTrans" cxnId="{D9AEDC23-AEAA-4EA4-B3DA-C3119BEC7315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47291B-0EFC-463B-AB12-8E6B82CF047D}" type="sibTrans" cxnId="{D9AEDC23-AEAA-4EA4-B3DA-C3119BEC7315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AC49EA-B4AE-4974-90DA-E868DAE4F797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10.125.184.0 - 10.125.184.127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F9C076-940D-44FD-8C0C-3E7BE264EFF9}" type="parTrans" cxnId="{AC9B47B6-D2C0-486C-B6FA-4006FE2CF0CB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D13929-3797-41F0-A65F-C72D5CF47FFC}" type="sibTrans" cxnId="{AC9B47B6-D2C0-486C-B6FA-4006FE2CF0CB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E4A47B-13C1-4CDC-BFA5-6C156FFBE26C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10.125.185.0 - 10.125.185.255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68D96-F029-4CB7-8855-8AEA66DA757E}" type="parTrans" cxnId="{7D7CBCA7-24A2-41A6-9052-2EEE641F299F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EF176-4186-4680-9858-68A6AF085857}" type="sibTrans" cxnId="{7D7CBCA7-24A2-41A6-9052-2EEE641F299F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FB11B7-2421-45F3-B87E-DCF8A2232EB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10.125.176.0 - 10.125.177.255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CED064-F0E2-49E5-8953-0D36BEEF35F8}" type="parTrans" cxnId="{D64E46A2-0E2C-44B0-9902-13DB2F6F064E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9C7EE6-B249-4AF4-8B56-BFA32652D41D}" type="sibTrans" cxnId="{D64E46A2-0E2C-44B0-9902-13DB2F6F064E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81EFD-16AE-4CCA-9F2F-491D29C3136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10.125.176.0 - 10.125.176.255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A627A1-C63E-4AB7-B321-ECA5359841D5}" type="parTrans" cxnId="{E8226655-3DEF-4A39-8C86-BB28303F2A40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20517-CD05-4E77-9925-00828E69827D}" type="sibTrans" cxnId="{E8226655-3DEF-4A39-8C86-BB28303F2A40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CF326-5496-4C56-ABF0-15CF9A91BF69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10.125.178.0/23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10.125.178.0 - 10.125.179.255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0F4738-30C0-45E4-84BD-D175BFAAE19D}" type="parTrans" cxnId="{64EC39CC-B43E-477F-9975-51845BA345BF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CB59AE-9BD0-4D6E-9F81-CAB3F0A87BBD}" type="sibTrans" cxnId="{64EC39CC-B43E-477F-9975-51845BA345BF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4BBEA4-0314-431D-8AD2-C87FC6771DD2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10.125.178.0 - 10.125.178.255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765CC2-E6DF-4C49-B441-E14CB3A946E2}" type="parTrans" cxnId="{ECEF5B36-7B63-4A5C-A58F-2B1804B528FC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84CC3E-7EB9-42CF-92BB-550A2927CDC1}" type="sibTrans" cxnId="{ECEF5B36-7B63-4A5C-A58F-2B1804B528FC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5F39FC-7FBE-4F3C-A4AC-FAC609385D3C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10.125.179.0 - 10.125.179.255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F0BE8A-5F6D-4F01-9DA1-4A0CE85944F5}" type="parTrans" cxnId="{14175B7B-3568-4FA1-8750-7910D2C53659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C801DA-CD8C-4DE2-8F42-3D35D5220FB1}" type="sibTrans" cxnId="{14175B7B-3568-4FA1-8750-7910D2C53659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B3D4C2-BAA8-4B61-8142-A77CE6C69E14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10.125.179.0 - 10.125.179.127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ABB2DC-4EF3-4755-9385-E064C35DB789}" type="parTrans" cxnId="{DA0152A3-BD88-4B1D-A2A0-66EEA6C706E2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76638A-676C-49EE-8470-9A0CEE5D2988}" type="sibTrans" cxnId="{DA0152A3-BD88-4B1D-A2A0-66EEA6C706E2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4CDFE9-7886-4E25-A57E-AE28F18E592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10.125.183.192/26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10.125.183.192 - 10.125.183.255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119F38-C388-4F6B-9F46-6E8CAF859DED}" type="parTrans" cxnId="{BD8E734E-69B2-455C-BC84-755AA90813B7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AD7FA-0615-4785-ADDF-78816C6C0B13}" type="sibTrans" cxnId="{BD8E734E-69B2-455C-BC84-755AA90813B7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F716CB-E06C-4D89-B762-AB6E15AD0AC5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10.125.180.0 - 10.125.181.255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76A542-97F1-4343-BC9A-BC75CC14B2AC}" type="parTrans" cxnId="{F5A285B1-C82D-4855-8F04-5771F96FE0E1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CF7F9-87A3-471D-9638-6601B746C458}" type="sibTrans" cxnId="{F5A285B1-C82D-4855-8F04-5771F96FE0E1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6E097F-BC3F-4D38-A206-8209C9E27792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10.125.180.128 - 10.125.180.255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BB0BD3-EAA9-4F6B-894D-56128EEC4030}" type="parTrans" cxnId="{0B2B3F69-3073-42F9-AB5B-5A31F36AA08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A7684A-5D3C-4B20-8384-D5E364A72CCB}" type="sibTrans" cxnId="{0B2B3F69-3073-42F9-AB5B-5A31F36AA08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30C635-3734-4C66-B4F9-C62C3FE6697A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10.125.180.0 - 10.125.180.255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6346C6-DC86-4BD7-8C74-E6716FA25004}" type="parTrans" cxnId="{C7F44080-5DBE-45F5-B018-DF415F9E8352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4921F2-AA8E-4540-B43F-91273D7EDBF8}" type="sibTrans" cxnId="{C7F44080-5DBE-45F5-B018-DF415F9E8352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99EF32-2A28-4F1F-B0DF-47C7997316BA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10.125.180.0 - 10.125.180.127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4E4266-4D4A-493F-A072-042A61546B65}" type="parTrans" cxnId="{94DE48A9-DBCD-41AE-B8E5-B21ED695AE9D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6AE91A-3291-4874-A770-267E09C811F6}" type="sibTrans" cxnId="{94DE48A9-DBCD-41AE-B8E5-B21ED695AE9D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62BEB4-A32A-4DD9-B7BD-E3655E0A0C39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10.125.181.192/26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10.125.181.192 - 10.125.181.255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84889A-D8DB-4B17-AF69-C49BE7CBA87B}" type="parTrans" cxnId="{682EC6AD-19AC-4542-B863-1F5920BDF00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47DE39-05E6-470D-BD56-6E8BC4473788}" type="sibTrans" cxnId="{682EC6AD-19AC-4542-B863-1F5920BDF00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493BFD-6FE4-4B5A-B572-C19101F95DA7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10.125.181.0 - 10.125.181.255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DE4C6-9D81-4505-A186-FF36A3FAC7F6}" type="parTrans" cxnId="{91191DEF-742A-4C42-87A7-F4578B87054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247CD2-2BF6-469A-8B21-16A0AB43A2EE}" type="sibTrans" cxnId="{91191DEF-742A-4C42-87A7-F4578B87054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5AF655-6180-4603-8FA0-56DFDD04A60D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10.125.181.64/26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10.125.181.64 - 10.125.181.127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F4E0FB-3F39-48B9-BB26-D5A165015DEC}" type="parTrans" cxnId="{FC414A73-BC65-441E-9AF4-9D150B7A7E24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4C940-9206-4685-939A-6C7ECB328A46}" type="sibTrans" cxnId="{FC414A73-BC65-441E-9AF4-9D150B7A7E24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2F87B5-C966-4D99-B62D-CE0FCDCA2222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10.125.181.0 - 10.125.181.127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E685DD-2F24-4F55-B59E-069276EA9FF6}" type="parTrans" cxnId="{00DAAEF2-31E5-4E9C-8C5A-4DABC11C7CBF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972D1-51A2-414D-83D2-1044FAF04A8B}" type="sibTrans" cxnId="{00DAAEF2-31E5-4E9C-8C5A-4DABC11C7CBF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2581B-211C-4895-B45E-B1D519135405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10.125.181.0 - 10.125.181.63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91B71A-AF0B-4F3A-8072-4F84167E5C49}" type="parTrans" cxnId="{F9E8755C-82A2-4A7F-B400-94157E0331B5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28CAE6-74F3-43A6-ABDA-BC48F005B0A8}" type="sibTrans" cxnId="{F9E8755C-82A2-4A7F-B400-94157E0331B5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CD43CB-D876-4886-A178-1CF4981EB6EF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10.125.181.128 - 10.125.181.255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A2AD3C-DD2D-454D-A328-96A06ECC4E0B}" type="parTrans" cxnId="{F46D463E-C0D4-4F89-8945-E38610A374B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335C3D-A439-4DDC-9C38-C4E698E9441E}" type="sibTrans" cxnId="{F46D463E-C0D4-4F89-8945-E38610A374B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A984FC-5496-49ED-88E5-FA6549F1D179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10.125.181.128 - 10.125.181.191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447E58-7902-4A9F-9D55-C8BDAE5F7216}" type="parTrans" cxnId="{9601B2F3-D256-4777-AB73-F1333ACCAE81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6AF0D-59E0-4E40-9CC6-5BC2731EF1EA}" type="sibTrans" cxnId="{9601B2F3-D256-4777-AB73-F1333ACCAE81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1D7F28-1587-4E22-92F8-D9CAB9FB7889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83BCA1-8287-48A0-AC00-BF55693CB79F}" type="parTrans" cxnId="{F8DFE563-6C7E-419D-A30E-54B63FA05760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F3F35F-C7A2-47E9-9563-CF0C50EFBE6E}" type="sibTrans" cxnId="{F8DFE563-6C7E-419D-A30E-54B63FA05760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9EAC4-2E90-474A-8D00-74043092983F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10.125.182.192/26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10.125.182.192 - 10.125.182.255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0852B4-8993-48C1-A19B-C63A15B156BE}" type="parTrans" cxnId="{139A4B36-F9FA-495D-907C-C3610391382D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305C89-2469-4FC2-BF79-133046812A63}" type="sibTrans" cxnId="{139A4B36-F9FA-495D-907C-C3610391382D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7A230-E469-49D2-8512-30081102E0DC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29FE0-C34A-4D79-B12C-9CBAB3CD3C68}" type="parTrans" cxnId="{58707E0D-ACD6-4326-BC95-88E5752DB590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9947C-F4AB-453B-ABD5-29D0D258A048}" type="sibTrans" cxnId="{58707E0D-ACD6-4326-BC95-88E5752DB590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7B607C-AC59-46A2-9854-B1798959CEA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10.125.182.64/26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10.125.182.64 - 10.125.182.127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C278E1-44C1-42AC-BAA3-CB222FCE0588}" type="parTrans" cxnId="{146C4CF7-44B7-49C9-80B6-A6C786A2E02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9EAC45-2F37-4391-B76C-8406F5954391}" type="sibTrans" cxnId="{146C4CF7-44B7-49C9-80B6-A6C786A2E02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03E454-2729-4518-9455-670B6FBB6DF1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10.125.182.0 - 10.125.182.127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F6DF5-F0E4-4ED4-A7E1-5F8F3AF00144}" type="parTrans" cxnId="{B3378363-90AB-44EC-87A7-0025539C761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04568F-14FE-4672-A926-E99F4C15AB16}" type="sibTrans" cxnId="{B3378363-90AB-44EC-87A7-0025539C761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F58210-F77F-457F-8F7E-53E661645BBC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10.125.182.0 - 10.125.182.63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14E46-18DA-436B-88C6-A4863D528896}" type="parTrans" cxnId="{CEC8D929-97C8-4164-8405-D76EB538490D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B5E3E5-43F1-4D68-A48E-B4E8E9B2C73E}" type="sibTrans" cxnId="{CEC8D929-97C8-4164-8405-D76EB538490D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9DD84-7198-488A-B2F7-FD816992E2A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10.125.182.128 - 10.125.182.255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48BB08-9AE6-4BF6-B060-8249669B2380}" type="parTrans" cxnId="{073732A5-B825-4313-A3AB-1E47AAA26BE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A1C5A6-51D5-406F-81A1-A7C28AD0629B}" type="sibTrans" cxnId="{073732A5-B825-4313-A3AB-1E47AAA26BEC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5B2A27-89E4-455F-B7C2-F2B0EC96B016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10.125.182.128 - 10.125.182.191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3F5D65-13D9-4DB3-B861-6A12BBFC3532}" type="parTrans" cxnId="{8E3078DA-576E-4B32-8852-8C5E4FE32306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140652-3FCC-4573-9D35-6D8930D99EE1}" type="sibTrans" cxnId="{8E3078DA-576E-4B32-8852-8C5E4FE32306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00B0A-3979-4D87-B6DD-9E1F53B7666F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10.125.183.0/24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2DD7F1-43FB-4752-A055-BF4A539A96BE}" type="parTrans" cxnId="{CBF9D6F8-2CD7-43D4-A14A-1B7EC68283E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48E6C-0DAA-4380-A42E-132A24035588}" type="sibTrans" cxnId="{CBF9D6F8-2CD7-43D4-A14A-1B7EC68283EE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C4E04D-12D5-48B6-A39E-7214CD10D841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10.125.183.64/26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10.125.183.64-10.125.183.127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FD552D-C4DF-4D3B-A47E-FFF832DBF0E0}" type="parTrans" cxnId="{525053BF-1A7F-47B4-B377-7CB42271EA65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EAAC77-2FF1-481F-8A07-AD2C83D3F9CE}" type="sibTrans" cxnId="{525053BF-1A7F-47B4-B377-7CB42271EA65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C21ECC-DBFF-4FEA-BB1C-D5727E36DA02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10.125.183.0 - 10.125.183.127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854A42-B22C-46E0-B49E-FB2CA003290A}" type="parTrans" cxnId="{2BEB0C08-8B0E-4EF5-AE42-D0B130BBB713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186D2-9BA5-42B3-B2CA-1064BCF43551}" type="sibTrans" cxnId="{2BEB0C08-8B0E-4EF5-AE42-D0B130BBB713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CA8658-4E68-4B14-BB63-064E76C0964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10.125.183.0 - 10.125.183.63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EC26D0-E2D8-4CE4-9BE7-E7EF938EC68E}" type="parTrans" cxnId="{B64B18FE-9864-4EBB-913A-0BD0A9ABEDE8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297FB7-265A-458F-893D-71960679F5A1}" type="sibTrans" cxnId="{B64B18FE-9864-4EBB-913A-0BD0A9ABEDE8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7B8FC5-4406-403F-989E-25E63FD32F6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10.125.183.128 - 10.125.183.255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318D87-CC7C-4C76-89E6-721ACBA475C1}" type="parTrans" cxnId="{97366E19-7029-485D-A7DC-93C08CDC1CA1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92124-098C-4A54-BBE6-83021FB0B0D0}" type="sibTrans" cxnId="{97366E19-7029-485D-A7DC-93C08CDC1CA1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85D5C-BE7C-423B-A15F-1E3657EC7947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10.125.183.128 - 10.125.183.191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667D76-EC34-4C53-B30A-31C1FC5FE6A7}" type="parTrans" cxnId="{CC62AF3E-1CDB-4904-8826-EA385467EBC9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E351EB-C855-44EB-B8FD-3156255FC6DD}" type="sibTrans" cxnId="{CC62AF3E-1CDB-4904-8826-EA385467EBC9}">
      <dgm:prSet/>
      <dgm:spPr/>
      <dgm:t>
        <a:bodyPr/>
        <a:lstStyle/>
        <a:p>
          <a:endParaRPr lang="pt-PT" sz="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52EF32-185F-4767-8DB6-3939B989925F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10.125.184.64/26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10.125.184.64-10.125.184.127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615E90-7792-48F6-9130-3F19FE623E38}" type="parTrans" cxnId="{54B8AB94-815A-4F8A-B514-4E44C6321F75}">
      <dgm:prSet/>
      <dgm:spPr/>
      <dgm:t>
        <a:bodyPr/>
        <a:lstStyle/>
        <a:p>
          <a:endParaRPr lang="pt-PT"/>
        </a:p>
      </dgm:t>
    </dgm:pt>
    <dgm:pt modelId="{A41ACFD8-3C86-42E8-8FA1-592D5DA71706}" type="sibTrans" cxnId="{54B8AB94-815A-4F8A-B514-4E44C6321F75}">
      <dgm:prSet/>
      <dgm:spPr/>
      <dgm:t>
        <a:bodyPr/>
        <a:lstStyle/>
        <a:p>
          <a:endParaRPr lang="pt-PT"/>
        </a:p>
      </dgm:t>
    </dgm:pt>
    <dgm:pt modelId="{8C911F79-A301-4C40-A9EC-062BA4395473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10.125.184.0-10.125.184.63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811EFE-1D11-495F-AF42-769EBCB6ED48}" type="parTrans" cxnId="{65B5C0F9-24D7-4018-927D-2C879F290422}">
      <dgm:prSet/>
      <dgm:spPr/>
      <dgm:t>
        <a:bodyPr/>
        <a:lstStyle/>
        <a:p>
          <a:endParaRPr lang="pt-PT"/>
        </a:p>
      </dgm:t>
    </dgm:pt>
    <dgm:pt modelId="{27505868-9734-4DFE-94E5-F9BC3328A0F9}" type="sibTrans" cxnId="{65B5C0F9-24D7-4018-927D-2C879F290422}">
      <dgm:prSet/>
      <dgm:spPr/>
      <dgm:t>
        <a:bodyPr/>
        <a:lstStyle/>
        <a:p>
          <a:endParaRPr lang="pt-PT"/>
        </a:p>
      </dgm:t>
    </dgm:pt>
    <dgm:pt modelId="{E40CE2B9-9DE0-47D5-87BD-88386F37B19F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10.125.184.192/26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10.125.184.192-10.125.184.255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BD860D-3C1C-4383-B084-34990274CBA7}" type="parTrans" cxnId="{90E917F4-A0DF-4D85-8800-826B9A55132B}">
      <dgm:prSet/>
      <dgm:spPr/>
      <dgm:t>
        <a:bodyPr/>
        <a:lstStyle/>
        <a:p>
          <a:endParaRPr lang="pt-PT"/>
        </a:p>
      </dgm:t>
    </dgm:pt>
    <dgm:pt modelId="{FDA413FC-C37C-46F4-B3BF-C07CC404B659}" type="sibTrans" cxnId="{90E917F4-A0DF-4D85-8800-826B9A55132B}">
      <dgm:prSet/>
      <dgm:spPr/>
      <dgm:t>
        <a:bodyPr/>
        <a:lstStyle/>
        <a:p>
          <a:endParaRPr lang="pt-PT"/>
        </a:p>
      </dgm:t>
    </dgm:pt>
    <dgm:pt modelId="{AD29BA47-C7D3-4D50-AAF4-85B639DE3126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10.125.184.128-10.125.184.191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477833-223C-4B54-80CD-46F7D591B773}" type="parTrans" cxnId="{0E6072F2-5847-406C-8801-C01C2831EB2A}">
      <dgm:prSet/>
      <dgm:spPr/>
      <dgm:t>
        <a:bodyPr/>
        <a:lstStyle/>
        <a:p>
          <a:endParaRPr lang="pt-PT"/>
        </a:p>
      </dgm:t>
    </dgm:pt>
    <dgm:pt modelId="{F51D05F4-496D-4971-87CF-4210593BC133}" type="sibTrans" cxnId="{0E6072F2-5847-406C-8801-C01C2831EB2A}">
      <dgm:prSet/>
      <dgm:spPr/>
      <dgm:t>
        <a:bodyPr/>
        <a:lstStyle/>
        <a:p>
          <a:endParaRPr lang="pt-PT"/>
        </a:p>
      </dgm:t>
    </dgm:pt>
    <dgm:pt modelId="{03C83E28-7987-4D71-B2BE-488BD030A11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10.125.184.224/27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10.125.184.224-10.125.184.255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7A300F-EA08-4CBA-B797-D414BA910A8A}" type="parTrans" cxnId="{259F6E2A-A8BB-445F-9793-FE67C8FD207D}">
      <dgm:prSet/>
      <dgm:spPr/>
      <dgm:t>
        <a:bodyPr/>
        <a:lstStyle/>
        <a:p>
          <a:endParaRPr lang="pt-PT"/>
        </a:p>
      </dgm:t>
    </dgm:pt>
    <dgm:pt modelId="{6C10DED4-B879-4346-AB0A-051FDF10B496}" type="sibTrans" cxnId="{259F6E2A-A8BB-445F-9793-FE67C8FD207D}">
      <dgm:prSet/>
      <dgm:spPr/>
      <dgm:t>
        <a:bodyPr/>
        <a:lstStyle/>
        <a:p>
          <a:endParaRPr lang="pt-PT"/>
        </a:p>
      </dgm:t>
    </dgm:pt>
    <dgm:pt modelId="{FEE10689-CE6B-4E15-A048-9D03EEAFDADB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10.125.184.192/27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10.125.184.192-10.125.184.223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FC2C16-4765-42CC-B7F1-E59A2326174D}" type="parTrans" cxnId="{6FE039BD-8902-43A1-8F7F-E67145F496CC}">
      <dgm:prSet/>
      <dgm:spPr/>
      <dgm:t>
        <a:bodyPr/>
        <a:lstStyle/>
        <a:p>
          <a:endParaRPr lang="pt-PT"/>
        </a:p>
      </dgm:t>
    </dgm:pt>
    <dgm:pt modelId="{38C5060E-977F-4B9E-B09D-6E2CF0CB631F}" type="sibTrans" cxnId="{6FE039BD-8902-43A1-8F7F-E67145F496CC}">
      <dgm:prSet/>
      <dgm:spPr/>
      <dgm:t>
        <a:bodyPr/>
        <a:lstStyle/>
        <a:p>
          <a:endParaRPr lang="pt-PT"/>
        </a:p>
      </dgm:t>
    </dgm:pt>
    <dgm:pt modelId="{34D38B19-C4D3-4200-857B-35D33F9FCCA0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10.125.185.64/26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10.125.185.64-10.125.185.127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08DF25-9DD5-47D8-AC8D-988406C5632B}" type="parTrans" cxnId="{1D8D416E-2EA2-4CDF-8DD0-82CE18B1D0BF}">
      <dgm:prSet/>
      <dgm:spPr/>
      <dgm:t>
        <a:bodyPr/>
        <a:lstStyle/>
        <a:p>
          <a:endParaRPr lang="pt-PT"/>
        </a:p>
      </dgm:t>
    </dgm:pt>
    <dgm:pt modelId="{A698C2B7-0C00-42FE-8904-E7D2C687931C}" type="sibTrans" cxnId="{1D8D416E-2EA2-4CDF-8DD0-82CE18B1D0BF}">
      <dgm:prSet/>
      <dgm:spPr/>
      <dgm:t>
        <a:bodyPr/>
        <a:lstStyle/>
        <a:p>
          <a:endParaRPr lang="pt-PT"/>
        </a:p>
      </dgm:t>
    </dgm:pt>
    <dgm:pt modelId="{E99CFA8D-4458-4256-AF4A-7ACBE75C95A0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10.125.185.48/28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10.125.185.48-10.125.185.63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BFC5F5-3998-4E48-9195-3DE3D70761FF}" type="parTrans" cxnId="{69443E10-981C-432A-9141-349D30DDCA44}">
      <dgm:prSet/>
      <dgm:spPr/>
      <dgm:t>
        <a:bodyPr/>
        <a:lstStyle/>
        <a:p>
          <a:endParaRPr lang="pt-PT"/>
        </a:p>
      </dgm:t>
    </dgm:pt>
    <dgm:pt modelId="{67FB2CAC-6543-436B-98B6-5F5DBF01E976}" type="sibTrans" cxnId="{69443E10-981C-432A-9141-349D30DDCA44}">
      <dgm:prSet/>
      <dgm:spPr/>
      <dgm:t>
        <a:bodyPr/>
        <a:lstStyle/>
        <a:p>
          <a:endParaRPr lang="pt-PT"/>
        </a:p>
      </dgm:t>
    </dgm:pt>
    <dgm:pt modelId="{703A8D70-5908-4CF2-BEF0-E84044904556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10.125.185.0/26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10.125.185.0-10.125.185.63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E1210-56D9-46B1-BDEC-DF31076C4143}" type="parTrans" cxnId="{E5469379-6FC1-4C80-BDFB-7EB88C8C51E0}">
      <dgm:prSet/>
      <dgm:spPr/>
      <dgm:t>
        <a:bodyPr/>
        <a:lstStyle/>
        <a:p>
          <a:endParaRPr lang="pt-PT"/>
        </a:p>
      </dgm:t>
    </dgm:pt>
    <dgm:pt modelId="{0700A18B-9DEA-4B06-90AD-9DA1B4FD5EA0}" type="sibTrans" cxnId="{E5469379-6FC1-4C80-BDFB-7EB88C8C51E0}">
      <dgm:prSet/>
      <dgm:spPr/>
      <dgm:t>
        <a:bodyPr/>
        <a:lstStyle/>
        <a:p>
          <a:endParaRPr lang="pt-PT"/>
        </a:p>
      </dgm:t>
    </dgm:pt>
    <dgm:pt modelId="{E50D03D5-9208-4C59-98EC-A269C7607EEA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10.125.185.0-10.125.185.31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8FF9A-D1CF-47A7-B764-A7090721456B}" type="parTrans" cxnId="{BB7A7657-81C7-4569-B542-EB464BD22E6E}">
      <dgm:prSet/>
      <dgm:spPr/>
      <dgm:t>
        <a:bodyPr/>
        <a:lstStyle/>
        <a:p>
          <a:endParaRPr lang="pt-PT"/>
        </a:p>
      </dgm:t>
    </dgm:pt>
    <dgm:pt modelId="{86277CE7-BEC2-4B8F-9B65-3DF99C93A083}" type="sibTrans" cxnId="{BB7A7657-81C7-4569-B542-EB464BD22E6E}">
      <dgm:prSet/>
      <dgm:spPr/>
      <dgm:t>
        <a:bodyPr/>
        <a:lstStyle/>
        <a:p>
          <a:endParaRPr lang="pt-PT"/>
        </a:p>
      </dgm:t>
    </dgm:pt>
    <dgm:pt modelId="{1E036353-971E-43CD-A864-F91E20361E88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10.125.185.32/27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10.125.185.32-10.125.63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9DF5E0-BE87-42AA-B671-D0845D81B814}" type="parTrans" cxnId="{A70E1AE3-E741-41B6-B60E-5A71A645B6B7}">
      <dgm:prSet/>
      <dgm:spPr/>
      <dgm:t>
        <a:bodyPr/>
        <a:lstStyle/>
        <a:p>
          <a:endParaRPr lang="pt-PT"/>
        </a:p>
      </dgm:t>
    </dgm:pt>
    <dgm:pt modelId="{71C29B94-5107-4987-8517-DF67B10463CA}" type="sibTrans" cxnId="{A70E1AE3-E741-41B6-B60E-5A71A645B6B7}">
      <dgm:prSet/>
      <dgm:spPr/>
      <dgm:t>
        <a:bodyPr/>
        <a:lstStyle/>
        <a:p>
          <a:endParaRPr lang="pt-PT"/>
        </a:p>
      </dgm:t>
    </dgm:pt>
    <dgm:pt modelId="{221C0D80-6B4A-4B40-A848-8C706D2B7954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10.125.185.32/28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10.125.185.32-10.125.185.47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14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5F92DF-D0FB-4660-822D-BA234078A322}" type="parTrans" cxnId="{94FA981B-94AD-4491-9DB4-48E45A21D174}">
      <dgm:prSet/>
      <dgm:spPr/>
      <dgm:t>
        <a:bodyPr/>
        <a:lstStyle/>
        <a:p>
          <a:endParaRPr lang="pt-PT"/>
        </a:p>
      </dgm:t>
    </dgm:pt>
    <dgm:pt modelId="{4CC54FEF-D10C-4801-B381-975688C3DD6B}" type="sibTrans" cxnId="{94FA981B-94AD-4491-9DB4-48E45A21D174}">
      <dgm:prSet/>
      <dgm:spPr/>
      <dgm:t>
        <a:bodyPr/>
        <a:lstStyle/>
        <a:p>
          <a:endParaRPr lang="pt-PT"/>
        </a:p>
      </dgm:t>
    </dgm:pt>
    <dgm:pt modelId="{03FDD877-0F68-4297-9A4C-79F8058BBC1A}">
      <dgm:prSet phldrT="[Texto]" custT="1"/>
      <dgm:spPr>
        <a:ln w="19050">
          <a:solidFill>
            <a:schemeClr val="tx1"/>
          </a:solidFill>
        </a:ln>
      </dgm:spPr>
      <dgm:t>
        <a:bodyPr/>
        <a:lstStyle/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10.125.185.0/25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10.125.185.0-10.125.185.127</a:t>
          </a:r>
        </a:p>
        <a:p>
          <a:r>
            <a:rPr lang="pt-PT" sz="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endParaRPr lang="pt-PT" sz="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FB9AD-7C8C-4341-ACA0-34671E910FBB}" type="sibTrans" cxnId="{82617B52-666E-4971-A5B1-8C77EB9377A7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EA9F2C-CF61-4848-A5B1-3CE3361CD735}" type="parTrans" cxnId="{82617B52-666E-4971-A5B1-8C77EB9377A7}">
      <dgm:prSet/>
      <dgm:spPr/>
      <dgm:t>
        <a:bodyPr/>
        <a:lstStyle/>
        <a:p>
          <a:endParaRPr lang="pt-PT" sz="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E5A894-69A7-47D1-8829-E3F9BC5F27CA}" type="pres">
      <dgm:prSet presAssocID="{41FA4437-6455-4046-9C86-033A5A68CD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F007B2-7108-46D5-A9BE-90F1C43ECA73}" type="pres">
      <dgm:prSet presAssocID="{41FA4437-6455-4046-9C86-033A5A68CD8E}" presName="hierFlow" presStyleCnt="0"/>
      <dgm:spPr/>
    </dgm:pt>
    <dgm:pt modelId="{0D1A8A77-E34B-431C-8718-5D8B34EDBBDE}" type="pres">
      <dgm:prSet presAssocID="{41FA4437-6455-4046-9C86-033A5A68CD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DE3480E-74A6-4BFF-A1E1-C4974B8758D0}" type="pres">
      <dgm:prSet presAssocID="{E3C8E1E8-8BBD-4263-8965-9205C570803F}" presName="Name14" presStyleCnt="0"/>
      <dgm:spPr/>
    </dgm:pt>
    <dgm:pt modelId="{59082ABB-CC0A-41FF-9FD6-FD83F09F5F9C}" type="pres">
      <dgm:prSet presAssocID="{E3C8E1E8-8BBD-4263-8965-9205C570803F}" presName="level1Shape" presStyleLbl="node0" presStyleIdx="0" presStyleCnt="1" custScaleY="69445" custLinFactNeighborX="-946">
        <dgm:presLayoutVars>
          <dgm:chPref val="3"/>
        </dgm:presLayoutVars>
      </dgm:prSet>
      <dgm:spPr/>
    </dgm:pt>
    <dgm:pt modelId="{3D82A6D2-BBCF-478A-8C88-1661D89E2976}" type="pres">
      <dgm:prSet presAssocID="{E3C8E1E8-8BBD-4263-8965-9205C570803F}" presName="hierChild2" presStyleCnt="0"/>
      <dgm:spPr/>
    </dgm:pt>
    <dgm:pt modelId="{5B0039C1-8130-40E3-A861-C5326CF9FEF7}" type="pres">
      <dgm:prSet presAssocID="{68B2E93A-1756-4203-91EA-6B00EB906264}" presName="Name19" presStyleLbl="parChTrans1D2" presStyleIdx="0" presStyleCnt="2"/>
      <dgm:spPr/>
    </dgm:pt>
    <dgm:pt modelId="{9D15DB0D-C86F-4B74-9E34-285A06F5BC5F}" type="pres">
      <dgm:prSet presAssocID="{D3031E83-EBEC-4D55-BF1B-8004AB1473EC}" presName="Name21" presStyleCnt="0"/>
      <dgm:spPr/>
    </dgm:pt>
    <dgm:pt modelId="{A010E798-7DBB-4FFE-A268-C18A307A3650}" type="pres">
      <dgm:prSet presAssocID="{D3031E83-EBEC-4D55-BF1B-8004AB1473EC}" presName="level2Shape" presStyleLbl="node2" presStyleIdx="0" presStyleCnt="2" custScaleY="68434" custLinFactNeighborX="-946"/>
      <dgm:spPr/>
    </dgm:pt>
    <dgm:pt modelId="{54798267-F0E6-4D87-81AD-624863863D6D}" type="pres">
      <dgm:prSet presAssocID="{D3031E83-EBEC-4D55-BF1B-8004AB1473EC}" presName="hierChild3" presStyleCnt="0"/>
      <dgm:spPr/>
    </dgm:pt>
    <dgm:pt modelId="{A54634BB-59D2-4A94-84A8-64EB414058B2}" type="pres">
      <dgm:prSet presAssocID="{28E89FC7-52ED-4580-ACB2-E8E792A3EED0}" presName="Name19" presStyleLbl="parChTrans1D3" presStyleIdx="0" presStyleCnt="4"/>
      <dgm:spPr/>
    </dgm:pt>
    <dgm:pt modelId="{DEBB269C-43CF-4814-B003-CC4E543380DA}" type="pres">
      <dgm:prSet presAssocID="{40CC8130-3B65-469B-B2E2-0A83301E4622}" presName="Name21" presStyleCnt="0"/>
      <dgm:spPr/>
    </dgm:pt>
    <dgm:pt modelId="{FAA339D0-2C72-4CD5-BD92-A1CB24000792}" type="pres">
      <dgm:prSet presAssocID="{40CC8130-3B65-469B-B2E2-0A83301E4622}" presName="level2Shape" presStyleLbl="node3" presStyleIdx="0" presStyleCnt="4" custScaleY="68434" custLinFactNeighborX="-946"/>
      <dgm:spPr/>
    </dgm:pt>
    <dgm:pt modelId="{46A57C34-5C23-4C02-BEDC-14F1FC51C9F5}" type="pres">
      <dgm:prSet presAssocID="{40CC8130-3B65-469B-B2E2-0A83301E4622}" presName="hierChild3" presStyleCnt="0"/>
      <dgm:spPr/>
    </dgm:pt>
    <dgm:pt modelId="{152AE0BB-5A1A-4950-AB49-DCD75240ACDF}" type="pres">
      <dgm:prSet presAssocID="{05CED064-F0E2-49E5-8953-0D36BEEF35F8}" presName="Name19" presStyleLbl="parChTrans1D4" presStyleIdx="0" presStyleCnt="54"/>
      <dgm:spPr/>
    </dgm:pt>
    <dgm:pt modelId="{0FE2E719-24F0-403A-8CC4-71935B70071A}" type="pres">
      <dgm:prSet presAssocID="{5AFB11B7-2421-45F3-B87E-DCF8A2232EB3}" presName="Name21" presStyleCnt="0"/>
      <dgm:spPr/>
    </dgm:pt>
    <dgm:pt modelId="{466175F4-23DB-4044-ADC3-E568CFD3766D}" type="pres">
      <dgm:prSet presAssocID="{5AFB11B7-2421-45F3-B87E-DCF8A2232EB3}" presName="level2Shape" presStyleLbl="node4" presStyleIdx="0" presStyleCnt="54" custScaleY="68434" custLinFactNeighborX="-946"/>
      <dgm:spPr/>
    </dgm:pt>
    <dgm:pt modelId="{89695ED4-D954-4021-934C-6E9C38B2FDD2}" type="pres">
      <dgm:prSet presAssocID="{5AFB11B7-2421-45F3-B87E-DCF8A2232EB3}" presName="hierChild3" presStyleCnt="0"/>
      <dgm:spPr/>
    </dgm:pt>
    <dgm:pt modelId="{9A2038CD-C904-47ED-96FB-8B798EC17FC0}" type="pres">
      <dgm:prSet presAssocID="{6FA627A1-C63E-4AB7-B321-ECA5359841D5}" presName="Name19" presStyleLbl="parChTrans1D4" presStyleIdx="1" presStyleCnt="54"/>
      <dgm:spPr/>
    </dgm:pt>
    <dgm:pt modelId="{94BF5FF6-ED3A-46F0-AC67-94519D2662CC}" type="pres">
      <dgm:prSet presAssocID="{6FC81EFD-16AE-4CCA-9F2F-491D29C31368}" presName="Name21" presStyleCnt="0"/>
      <dgm:spPr/>
    </dgm:pt>
    <dgm:pt modelId="{EA21282B-7025-40BC-A2CE-FD14923F3B7B}" type="pres">
      <dgm:prSet presAssocID="{6FC81EFD-16AE-4CCA-9F2F-491D29C31368}" presName="level2Shape" presStyleLbl="node4" presStyleIdx="1" presStyleCnt="54" custScaleY="68434" custLinFactNeighborX="-946"/>
      <dgm:spPr/>
    </dgm:pt>
    <dgm:pt modelId="{BE15B050-D315-4E57-94D6-EBA2F9FB0223}" type="pres">
      <dgm:prSet presAssocID="{6FC81EFD-16AE-4CCA-9F2F-491D29C31368}" presName="hierChild3" presStyleCnt="0"/>
      <dgm:spPr/>
    </dgm:pt>
    <dgm:pt modelId="{E4584F79-B858-4A73-8529-279260DBC835}" type="pres">
      <dgm:prSet presAssocID="{43B6E7FC-7A84-450A-93B7-F211E01F75AB}" presName="Name19" presStyleLbl="parChTrans1D4" presStyleIdx="2" presStyleCnt="54"/>
      <dgm:spPr/>
    </dgm:pt>
    <dgm:pt modelId="{2E687EA4-81D4-49A1-B2C5-5F683591920E}" type="pres">
      <dgm:prSet presAssocID="{105E8025-4FBE-4018-9EF6-F75E2F0455F3}" presName="Name21" presStyleCnt="0"/>
      <dgm:spPr/>
    </dgm:pt>
    <dgm:pt modelId="{66496079-C65E-4045-A5A3-A87EBFA44593}" type="pres">
      <dgm:prSet presAssocID="{105E8025-4FBE-4018-9EF6-F75E2F0455F3}" presName="level2Shape" presStyleLbl="node4" presStyleIdx="2" presStyleCnt="54" custScaleY="68434" custLinFactNeighborX="-946"/>
      <dgm:spPr/>
    </dgm:pt>
    <dgm:pt modelId="{9B1F9B70-4DD9-46A6-9F48-69B69F11011A}" type="pres">
      <dgm:prSet presAssocID="{105E8025-4FBE-4018-9EF6-F75E2F0455F3}" presName="hierChild3" presStyleCnt="0"/>
      <dgm:spPr/>
    </dgm:pt>
    <dgm:pt modelId="{D67BBFDE-340B-487D-B92B-CCB6FEB89D3D}" type="pres">
      <dgm:prSet presAssocID="{FD0F4738-30C0-45E4-84BD-D175BFAAE19D}" presName="Name19" presStyleLbl="parChTrans1D4" presStyleIdx="3" presStyleCnt="54"/>
      <dgm:spPr/>
    </dgm:pt>
    <dgm:pt modelId="{BA7F346B-852D-4265-9809-B02525241947}" type="pres">
      <dgm:prSet presAssocID="{989CF326-5496-4C56-ABF0-15CF9A91BF69}" presName="Name21" presStyleCnt="0"/>
      <dgm:spPr/>
    </dgm:pt>
    <dgm:pt modelId="{017BE6EE-808A-40E0-A39F-DFA6C92C62F6}" type="pres">
      <dgm:prSet presAssocID="{989CF326-5496-4C56-ABF0-15CF9A91BF69}" presName="level2Shape" presStyleLbl="node4" presStyleIdx="3" presStyleCnt="54" custScaleY="68434" custLinFactNeighborX="-946"/>
      <dgm:spPr/>
    </dgm:pt>
    <dgm:pt modelId="{7EA87825-F381-4F1F-A5BE-BE6AC93BB355}" type="pres">
      <dgm:prSet presAssocID="{989CF326-5496-4C56-ABF0-15CF9A91BF69}" presName="hierChild3" presStyleCnt="0"/>
      <dgm:spPr/>
    </dgm:pt>
    <dgm:pt modelId="{F4D88826-04F4-44EB-8F09-C40164BAA51F}" type="pres">
      <dgm:prSet presAssocID="{2E765CC2-E6DF-4C49-B441-E14CB3A946E2}" presName="Name19" presStyleLbl="parChTrans1D4" presStyleIdx="4" presStyleCnt="54"/>
      <dgm:spPr/>
    </dgm:pt>
    <dgm:pt modelId="{EF1B30CD-510B-46BC-A68D-6217211DE50F}" type="pres">
      <dgm:prSet presAssocID="{D84BBEA4-0314-431D-8AD2-C87FC6771DD2}" presName="Name21" presStyleCnt="0"/>
      <dgm:spPr/>
    </dgm:pt>
    <dgm:pt modelId="{22700564-E5FF-4A8F-AD1C-65148C452A45}" type="pres">
      <dgm:prSet presAssocID="{D84BBEA4-0314-431D-8AD2-C87FC6771DD2}" presName="level2Shape" presStyleLbl="node4" presStyleIdx="4" presStyleCnt="54" custScaleY="68434" custLinFactNeighborX="-946"/>
      <dgm:spPr/>
    </dgm:pt>
    <dgm:pt modelId="{69808671-BC99-4ACA-A5A8-04C0370A2DF9}" type="pres">
      <dgm:prSet presAssocID="{D84BBEA4-0314-431D-8AD2-C87FC6771DD2}" presName="hierChild3" presStyleCnt="0"/>
      <dgm:spPr/>
    </dgm:pt>
    <dgm:pt modelId="{5517563C-0BDC-463B-BA03-6E200DE6E7C5}" type="pres">
      <dgm:prSet presAssocID="{B7F0BE8A-5F6D-4F01-9DA1-4A0CE85944F5}" presName="Name19" presStyleLbl="parChTrans1D4" presStyleIdx="5" presStyleCnt="54"/>
      <dgm:spPr/>
    </dgm:pt>
    <dgm:pt modelId="{482FC8C7-4C73-4654-80CB-E3369677B190}" type="pres">
      <dgm:prSet presAssocID="{FE5F39FC-7FBE-4F3C-A4AC-FAC609385D3C}" presName="Name21" presStyleCnt="0"/>
      <dgm:spPr/>
    </dgm:pt>
    <dgm:pt modelId="{353F8D2F-1214-46E4-985F-0EA3D3A988DF}" type="pres">
      <dgm:prSet presAssocID="{FE5F39FC-7FBE-4F3C-A4AC-FAC609385D3C}" presName="level2Shape" presStyleLbl="node4" presStyleIdx="5" presStyleCnt="54" custScaleY="68434" custLinFactNeighborX="-946"/>
      <dgm:spPr/>
    </dgm:pt>
    <dgm:pt modelId="{FE1A88D1-A993-450C-9F97-7D6CDA451429}" type="pres">
      <dgm:prSet presAssocID="{FE5F39FC-7FBE-4F3C-A4AC-FAC609385D3C}" presName="hierChild3" presStyleCnt="0"/>
      <dgm:spPr/>
    </dgm:pt>
    <dgm:pt modelId="{42A13A0C-29C4-4F84-9A45-1F7449ABCBDF}" type="pres">
      <dgm:prSet presAssocID="{84ABB2DC-4EF3-4755-9385-E064C35DB789}" presName="Name19" presStyleLbl="parChTrans1D4" presStyleIdx="6" presStyleCnt="54"/>
      <dgm:spPr/>
    </dgm:pt>
    <dgm:pt modelId="{D6EE1337-8EF0-48E7-AF68-4BE7ADF2359E}" type="pres">
      <dgm:prSet presAssocID="{3FB3D4C2-BAA8-4B61-8142-A77CE6C69E14}" presName="Name21" presStyleCnt="0"/>
      <dgm:spPr/>
    </dgm:pt>
    <dgm:pt modelId="{6088EC82-1632-409C-BF2C-46C289CDA8A3}" type="pres">
      <dgm:prSet presAssocID="{3FB3D4C2-BAA8-4B61-8142-A77CE6C69E14}" presName="level2Shape" presStyleLbl="node4" presStyleIdx="6" presStyleCnt="54" custScaleY="68434" custLinFactNeighborX="-946"/>
      <dgm:spPr/>
    </dgm:pt>
    <dgm:pt modelId="{EDDACFF6-49FD-4304-919C-9E233E9CF5DA}" type="pres">
      <dgm:prSet presAssocID="{3FB3D4C2-BAA8-4B61-8142-A77CE6C69E14}" presName="hierChild3" presStyleCnt="0"/>
      <dgm:spPr/>
    </dgm:pt>
    <dgm:pt modelId="{959B6FC9-504C-4C31-8806-9DB51BD5F1EE}" type="pres">
      <dgm:prSet presAssocID="{0C596BD5-8BD9-46F6-9F89-0648EAB632E0}" presName="Name19" presStyleLbl="parChTrans1D4" presStyleIdx="7" presStyleCnt="54"/>
      <dgm:spPr/>
    </dgm:pt>
    <dgm:pt modelId="{0C52BF7D-53E1-45B2-AA42-7298DDEA5BF0}" type="pres">
      <dgm:prSet presAssocID="{D1A0869D-E703-407E-A6F8-ACD81C1EC300}" presName="Name21" presStyleCnt="0"/>
      <dgm:spPr/>
    </dgm:pt>
    <dgm:pt modelId="{2D5E149C-B51E-451F-B0BE-94F61FE00098}" type="pres">
      <dgm:prSet presAssocID="{D1A0869D-E703-407E-A6F8-ACD81C1EC300}" presName="level2Shape" presStyleLbl="node4" presStyleIdx="7" presStyleCnt="54" custScaleY="68434"/>
      <dgm:spPr/>
    </dgm:pt>
    <dgm:pt modelId="{2300E7B3-8156-4207-B5C4-FA7AF2F90DA2}" type="pres">
      <dgm:prSet presAssocID="{D1A0869D-E703-407E-A6F8-ACD81C1EC300}" presName="hierChild3" presStyleCnt="0"/>
      <dgm:spPr/>
    </dgm:pt>
    <dgm:pt modelId="{FA6620D6-CAD7-4CC1-915A-D02092AB0E06}" type="pres">
      <dgm:prSet presAssocID="{81DD385E-F48B-4662-BBBE-B43F29D32E93}" presName="Name19" presStyleLbl="parChTrans1D3" presStyleIdx="1" presStyleCnt="4"/>
      <dgm:spPr/>
    </dgm:pt>
    <dgm:pt modelId="{2C74F687-BF40-4771-B0AB-F13F8DE1A932}" type="pres">
      <dgm:prSet presAssocID="{0BE77851-F19D-4407-96EE-2DD97F286538}" presName="Name21" presStyleCnt="0"/>
      <dgm:spPr/>
    </dgm:pt>
    <dgm:pt modelId="{C3DBFE2B-D886-4530-BF6C-9C5DA8CD4B9C}" type="pres">
      <dgm:prSet presAssocID="{0BE77851-F19D-4407-96EE-2DD97F286538}" presName="level2Shape" presStyleLbl="node3" presStyleIdx="1" presStyleCnt="4" custScaleY="68434" custLinFactNeighborX="-946"/>
      <dgm:spPr/>
    </dgm:pt>
    <dgm:pt modelId="{ABFF5E5E-171F-4A5A-AD57-FAEFC0F8A079}" type="pres">
      <dgm:prSet presAssocID="{0BE77851-F19D-4407-96EE-2DD97F286538}" presName="hierChild3" presStyleCnt="0"/>
      <dgm:spPr/>
    </dgm:pt>
    <dgm:pt modelId="{5658A0E9-1258-463E-9A09-29EF5F696F0A}" type="pres">
      <dgm:prSet presAssocID="{E576A542-97F1-4343-BC9A-BC75CC14B2AC}" presName="Name19" presStyleLbl="parChTrans1D4" presStyleIdx="8" presStyleCnt="54"/>
      <dgm:spPr/>
    </dgm:pt>
    <dgm:pt modelId="{B436CD39-AFEC-4D0F-8324-F8BFD7A42B84}" type="pres">
      <dgm:prSet presAssocID="{91F716CB-E06C-4D89-B762-AB6E15AD0AC5}" presName="Name21" presStyleCnt="0"/>
      <dgm:spPr/>
    </dgm:pt>
    <dgm:pt modelId="{F620DB0B-6E17-4DE5-9AC5-5EBB1ABC0AAC}" type="pres">
      <dgm:prSet presAssocID="{91F716CB-E06C-4D89-B762-AB6E15AD0AC5}" presName="level2Shape" presStyleLbl="node4" presStyleIdx="8" presStyleCnt="54" custScaleY="68434" custLinFactNeighborX="-946"/>
      <dgm:spPr/>
    </dgm:pt>
    <dgm:pt modelId="{08AE4A3D-23C8-4441-9CDD-6E650E3D276A}" type="pres">
      <dgm:prSet presAssocID="{91F716CB-E06C-4D89-B762-AB6E15AD0AC5}" presName="hierChild3" presStyleCnt="0"/>
      <dgm:spPr/>
    </dgm:pt>
    <dgm:pt modelId="{531F2CBA-6CB6-4122-AFF4-31914F81C961}" type="pres">
      <dgm:prSet presAssocID="{CF6346C6-DC86-4BD7-8C74-E6716FA25004}" presName="Name19" presStyleLbl="parChTrans1D4" presStyleIdx="9" presStyleCnt="54"/>
      <dgm:spPr/>
    </dgm:pt>
    <dgm:pt modelId="{284C597A-6D17-4BE8-A5BE-05492277F2EC}" type="pres">
      <dgm:prSet presAssocID="{7730C635-3734-4C66-B4F9-C62C3FE6697A}" presName="Name21" presStyleCnt="0"/>
      <dgm:spPr/>
    </dgm:pt>
    <dgm:pt modelId="{3B73547A-EF5D-476D-8DC7-46A17464FB55}" type="pres">
      <dgm:prSet presAssocID="{7730C635-3734-4C66-B4F9-C62C3FE6697A}" presName="level2Shape" presStyleLbl="node4" presStyleIdx="9" presStyleCnt="54" custScaleY="68434" custLinFactNeighborX="-946"/>
      <dgm:spPr/>
    </dgm:pt>
    <dgm:pt modelId="{D4312EDE-2730-4B84-A3B9-33F6243EDBAD}" type="pres">
      <dgm:prSet presAssocID="{7730C635-3734-4C66-B4F9-C62C3FE6697A}" presName="hierChild3" presStyleCnt="0"/>
      <dgm:spPr/>
    </dgm:pt>
    <dgm:pt modelId="{849A21CB-3A6A-46F1-A346-E682A7064BD2}" type="pres">
      <dgm:prSet presAssocID="{3F4E4266-4D4A-493F-A072-042A61546B65}" presName="Name19" presStyleLbl="parChTrans1D4" presStyleIdx="10" presStyleCnt="54"/>
      <dgm:spPr/>
    </dgm:pt>
    <dgm:pt modelId="{1CC3BC0C-EFE2-4181-ADAC-EE87F91A0E42}" type="pres">
      <dgm:prSet presAssocID="{E699EF32-2A28-4F1F-B0DF-47C7997316BA}" presName="Name21" presStyleCnt="0"/>
      <dgm:spPr/>
    </dgm:pt>
    <dgm:pt modelId="{B66470C4-A112-4FEA-B80A-A5EE65724F5C}" type="pres">
      <dgm:prSet presAssocID="{E699EF32-2A28-4F1F-B0DF-47C7997316BA}" presName="level2Shape" presStyleLbl="node4" presStyleIdx="10" presStyleCnt="54" custScaleY="68434" custLinFactNeighborX="-946"/>
      <dgm:spPr/>
    </dgm:pt>
    <dgm:pt modelId="{D2B344A6-A91D-4210-866D-B253C301900E}" type="pres">
      <dgm:prSet presAssocID="{E699EF32-2A28-4F1F-B0DF-47C7997316BA}" presName="hierChild3" presStyleCnt="0"/>
      <dgm:spPr/>
    </dgm:pt>
    <dgm:pt modelId="{3E054D5A-2ACE-42BA-8940-BBAC43D4B3C4}" type="pres">
      <dgm:prSet presAssocID="{65BB0BD3-EAA9-4F6B-894D-56128EEC4030}" presName="Name19" presStyleLbl="parChTrans1D4" presStyleIdx="11" presStyleCnt="54"/>
      <dgm:spPr/>
    </dgm:pt>
    <dgm:pt modelId="{4ED18127-B5FC-46D3-B934-F38A79B7720D}" type="pres">
      <dgm:prSet presAssocID="{C96E097F-BC3F-4D38-A206-8209C9E27792}" presName="Name21" presStyleCnt="0"/>
      <dgm:spPr/>
    </dgm:pt>
    <dgm:pt modelId="{820D8650-4F04-4681-A329-8BD3AD7FE6D1}" type="pres">
      <dgm:prSet presAssocID="{C96E097F-BC3F-4D38-A206-8209C9E27792}" presName="level2Shape" presStyleLbl="node4" presStyleIdx="11" presStyleCnt="54" custScaleY="68434" custLinFactNeighborX="-946"/>
      <dgm:spPr/>
    </dgm:pt>
    <dgm:pt modelId="{D0063D13-80EE-4087-8A49-DDB0436E1694}" type="pres">
      <dgm:prSet presAssocID="{C96E097F-BC3F-4D38-A206-8209C9E27792}" presName="hierChild3" presStyleCnt="0"/>
      <dgm:spPr/>
    </dgm:pt>
    <dgm:pt modelId="{BD73CAAA-38D0-4872-B644-ED55D3631006}" type="pres">
      <dgm:prSet presAssocID="{0F1DE4C6-9D81-4505-A186-FF36A3FAC7F6}" presName="Name19" presStyleLbl="parChTrans1D4" presStyleIdx="12" presStyleCnt="54"/>
      <dgm:spPr/>
    </dgm:pt>
    <dgm:pt modelId="{8C0EBBD8-61C6-43EC-924C-0B15292386C4}" type="pres">
      <dgm:prSet presAssocID="{C6493BFD-6FE4-4B5A-B572-C19101F95DA7}" presName="Name21" presStyleCnt="0"/>
      <dgm:spPr/>
    </dgm:pt>
    <dgm:pt modelId="{47FCC56A-0E48-49FA-88D3-5A0000999D34}" type="pres">
      <dgm:prSet presAssocID="{C6493BFD-6FE4-4B5A-B572-C19101F95DA7}" presName="level2Shape" presStyleLbl="node4" presStyleIdx="12" presStyleCnt="54" custScaleY="68434" custLinFactNeighborX="-946"/>
      <dgm:spPr/>
    </dgm:pt>
    <dgm:pt modelId="{04FC1E88-ECD1-465A-9D1E-688B5F43331D}" type="pres">
      <dgm:prSet presAssocID="{C6493BFD-6FE4-4B5A-B572-C19101F95DA7}" presName="hierChild3" presStyleCnt="0"/>
      <dgm:spPr/>
    </dgm:pt>
    <dgm:pt modelId="{E5E0EBAF-3B04-4BBE-97CD-4ADB327E0038}" type="pres">
      <dgm:prSet presAssocID="{73E685DD-2F24-4F55-B59E-069276EA9FF6}" presName="Name19" presStyleLbl="parChTrans1D4" presStyleIdx="13" presStyleCnt="54"/>
      <dgm:spPr/>
    </dgm:pt>
    <dgm:pt modelId="{6EE615B0-D73D-43B6-A613-271BE7ECBFDD}" type="pres">
      <dgm:prSet presAssocID="{232F87B5-C966-4D99-B62D-CE0FCDCA2222}" presName="Name21" presStyleCnt="0"/>
      <dgm:spPr/>
    </dgm:pt>
    <dgm:pt modelId="{CDF094D9-5974-41B0-BAC3-16EDD2B11B4D}" type="pres">
      <dgm:prSet presAssocID="{232F87B5-C966-4D99-B62D-CE0FCDCA2222}" presName="level2Shape" presStyleLbl="node4" presStyleIdx="13" presStyleCnt="54" custScaleY="68434" custLinFactNeighborX="-946"/>
      <dgm:spPr/>
    </dgm:pt>
    <dgm:pt modelId="{F53AE21F-2BDC-4490-BEA7-EAF2A88351C6}" type="pres">
      <dgm:prSet presAssocID="{232F87B5-C966-4D99-B62D-CE0FCDCA2222}" presName="hierChild3" presStyleCnt="0"/>
      <dgm:spPr/>
    </dgm:pt>
    <dgm:pt modelId="{D36DEA98-BA21-488E-B71D-B26F78ABDE33}" type="pres">
      <dgm:prSet presAssocID="{3E91B71A-AF0B-4F3A-8072-4F84167E5C49}" presName="Name19" presStyleLbl="parChTrans1D4" presStyleIdx="14" presStyleCnt="54"/>
      <dgm:spPr/>
    </dgm:pt>
    <dgm:pt modelId="{11C25B14-4BAB-40BF-9C16-E2198C9D0570}" type="pres">
      <dgm:prSet presAssocID="{7EC2581B-211C-4895-B45E-B1D519135405}" presName="Name21" presStyleCnt="0"/>
      <dgm:spPr/>
    </dgm:pt>
    <dgm:pt modelId="{0028A0F9-2686-4DF8-B270-52FE679B9620}" type="pres">
      <dgm:prSet presAssocID="{7EC2581B-211C-4895-B45E-B1D519135405}" presName="level2Shape" presStyleLbl="node4" presStyleIdx="14" presStyleCnt="54" custScaleY="68434" custLinFactNeighborX="-946"/>
      <dgm:spPr/>
    </dgm:pt>
    <dgm:pt modelId="{68AD8430-805D-4534-A250-3AF3BDCAE665}" type="pres">
      <dgm:prSet presAssocID="{7EC2581B-211C-4895-B45E-B1D519135405}" presName="hierChild3" presStyleCnt="0"/>
      <dgm:spPr/>
    </dgm:pt>
    <dgm:pt modelId="{C1D8863C-6885-4F46-8DBD-2E70A852D5DB}" type="pres">
      <dgm:prSet presAssocID="{8CF4E0FB-3F39-48B9-BB26-D5A165015DEC}" presName="Name19" presStyleLbl="parChTrans1D4" presStyleIdx="15" presStyleCnt="54"/>
      <dgm:spPr/>
    </dgm:pt>
    <dgm:pt modelId="{E10B952C-5E8A-4D6B-9EB5-05DFA6D865A3}" type="pres">
      <dgm:prSet presAssocID="{2F5AF655-6180-4603-8FA0-56DFDD04A60D}" presName="Name21" presStyleCnt="0"/>
      <dgm:spPr/>
    </dgm:pt>
    <dgm:pt modelId="{11DDBE6B-91FE-4352-9690-0AB1AB18163C}" type="pres">
      <dgm:prSet presAssocID="{2F5AF655-6180-4603-8FA0-56DFDD04A60D}" presName="level2Shape" presStyleLbl="node4" presStyleIdx="15" presStyleCnt="54" custScaleY="68434" custLinFactNeighborX="-946"/>
      <dgm:spPr/>
    </dgm:pt>
    <dgm:pt modelId="{7D70385F-3076-43DA-91C4-333D63935039}" type="pres">
      <dgm:prSet presAssocID="{2F5AF655-6180-4603-8FA0-56DFDD04A60D}" presName="hierChild3" presStyleCnt="0"/>
      <dgm:spPr/>
    </dgm:pt>
    <dgm:pt modelId="{534D183B-0021-4419-A9DE-CC5B524F2E39}" type="pres">
      <dgm:prSet presAssocID="{8AA2AD3C-DD2D-454D-A328-96A06ECC4E0B}" presName="Name19" presStyleLbl="parChTrans1D4" presStyleIdx="16" presStyleCnt="54"/>
      <dgm:spPr/>
    </dgm:pt>
    <dgm:pt modelId="{1DC1CD76-A6EC-4A3D-BA49-E5B4AA1D95D8}" type="pres">
      <dgm:prSet presAssocID="{71CD43CB-D876-4886-A178-1CF4981EB6EF}" presName="Name21" presStyleCnt="0"/>
      <dgm:spPr/>
    </dgm:pt>
    <dgm:pt modelId="{77BFA369-FC54-433B-A3AA-6CBB69513890}" type="pres">
      <dgm:prSet presAssocID="{71CD43CB-D876-4886-A178-1CF4981EB6EF}" presName="level2Shape" presStyleLbl="node4" presStyleIdx="16" presStyleCnt="54" custScaleY="68434" custLinFactNeighborX="-946"/>
      <dgm:spPr/>
    </dgm:pt>
    <dgm:pt modelId="{2B600399-6FC8-44B3-8136-45F6D4B7B411}" type="pres">
      <dgm:prSet presAssocID="{71CD43CB-D876-4886-A178-1CF4981EB6EF}" presName="hierChild3" presStyleCnt="0"/>
      <dgm:spPr/>
    </dgm:pt>
    <dgm:pt modelId="{710FFF6F-748E-4028-A04E-2F82F54F0938}" type="pres">
      <dgm:prSet presAssocID="{17447E58-7902-4A9F-9D55-C8BDAE5F7216}" presName="Name19" presStyleLbl="parChTrans1D4" presStyleIdx="17" presStyleCnt="54"/>
      <dgm:spPr/>
    </dgm:pt>
    <dgm:pt modelId="{147EF87B-C1A3-472F-A8F0-D5D5118FCFA6}" type="pres">
      <dgm:prSet presAssocID="{7BA984FC-5496-49ED-88E5-FA6549F1D179}" presName="Name21" presStyleCnt="0"/>
      <dgm:spPr/>
    </dgm:pt>
    <dgm:pt modelId="{6614865E-50A7-4E66-B2FF-39A53B327F0C}" type="pres">
      <dgm:prSet presAssocID="{7BA984FC-5496-49ED-88E5-FA6549F1D179}" presName="level2Shape" presStyleLbl="node4" presStyleIdx="17" presStyleCnt="54" custScaleY="68434" custLinFactNeighborX="-946"/>
      <dgm:spPr/>
    </dgm:pt>
    <dgm:pt modelId="{DD4F4E08-039F-4754-9968-82579527C229}" type="pres">
      <dgm:prSet presAssocID="{7BA984FC-5496-49ED-88E5-FA6549F1D179}" presName="hierChild3" presStyleCnt="0"/>
      <dgm:spPr/>
    </dgm:pt>
    <dgm:pt modelId="{9C802648-8405-4F61-B7F5-1084A25730B4}" type="pres">
      <dgm:prSet presAssocID="{5684889A-D8DB-4B17-AF69-C49BE7CBA87B}" presName="Name19" presStyleLbl="parChTrans1D4" presStyleIdx="18" presStyleCnt="54"/>
      <dgm:spPr/>
    </dgm:pt>
    <dgm:pt modelId="{42C32C88-9FA5-401A-A1E5-A1784C618F2E}" type="pres">
      <dgm:prSet presAssocID="{4A62BEB4-A32A-4DD9-B7BD-E3655E0A0C39}" presName="Name21" presStyleCnt="0"/>
      <dgm:spPr/>
    </dgm:pt>
    <dgm:pt modelId="{7AFF1ACF-9908-4347-AC8D-5C65A30051AA}" type="pres">
      <dgm:prSet presAssocID="{4A62BEB4-A32A-4DD9-B7BD-E3655E0A0C39}" presName="level2Shape" presStyleLbl="node4" presStyleIdx="18" presStyleCnt="54" custScaleY="68434" custLinFactNeighborX="-946"/>
      <dgm:spPr/>
    </dgm:pt>
    <dgm:pt modelId="{888DFBE9-7339-4E4F-A051-1BCB1A40D65C}" type="pres">
      <dgm:prSet presAssocID="{4A62BEB4-A32A-4DD9-B7BD-E3655E0A0C39}" presName="hierChild3" presStyleCnt="0"/>
      <dgm:spPr/>
    </dgm:pt>
    <dgm:pt modelId="{48315697-5CCA-4EDB-BDB5-6915DDB99F21}" type="pres">
      <dgm:prSet presAssocID="{3683BCA1-8287-48A0-AC00-BF55693CB79F}" presName="Name19" presStyleLbl="parChTrans1D4" presStyleIdx="19" presStyleCnt="54"/>
      <dgm:spPr/>
    </dgm:pt>
    <dgm:pt modelId="{72F5A3D6-7B63-4ADB-820C-16F2CBD65089}" type="pres">
      <dgm:prSet presAssocID="{411D7F28-1587-4E22-92F8-D9CAB9FB7889}" presName="Name21" presStyleCnt="0"/>
      <dgm:spPr/>
    </dgm:pt>
    <dgm:pt modelId="{63516D7E-2B1A-463B-9C38-596A83CDEE76}" type="pres">
      <dgm:prSet presAssocID="{411D7F28-1587-4E22-92F8-D9CAB9FB7889}" presName="level2Shape" presStyleLbl="node4" presStyleIdx="19" presStyleCnt="54" custScaleY="68434"/>
      <dgm:spPr/>
    </dgm:pt>
    <dgm:pt modelId="{EA2B4FB0-E20B-4B0A-9650-52CECA7B41F7}" type="pres">
      <dgm:prSet presAssocID="{411D7F28-1587-4E22-92F8-D9CAB9FB7889}" presName="hierChild3" presStyleCnt="0"/>
      <dgm:spPr/>
    </dgm:pt>
    <dgm:pt modelId="{36FDC2D0-18B3-436E-AF1C-6D592FF8F1B9}" type="pres">
      <dgm:prSet presAssocID="{BB829FE0-C34A-4D79-B12C-9CBAB3CD3C68}" presName="Name19" presStyleLbl="parChTrans1D4" presStyleIdx="20" presStyleCnt="54"/>
      <dgm:spPr/>
    </dgm:pt>
    <dgm:pt modelId="{B68E2CDF-C179-4FAA-A7A3-6532A6A5FD13}" type="pres">
      <dgm:prSet presAssocID="{79E7A230-E469-49D2-8512-30081102E0DC}" presName="Name21" presStyleCnt="0"/>
      <dgm:spPr/>
    </dgm:pt>
    <dgm:pt modelId="{E7F3811F-3B5A-4DA6-B712-23ED3B9BFD1D}" type="pres">
      <dgm:prSet presAssocID="{79E7A230-E469-49D2-8512-30081102E0DC}" presName="level2Shape" presStyleLbl="node4" presStyleIdx="20" presStyleCnt="54" custScaleY="68434"/>
      <dgm:spPr/>
    </dgm:pt>
    <dgm:pt modelId="{2FAAD016-7A00-4618-B15F-D7BA13DE07DF}" type="pres">
      <dgm:prSet presAssocID="{79E7A230-E469-49D2-8512-30081102E0DC}" presName="hierChild3" presStyleCnt="0"/>
      <dgm:spPr/>
    </dgm:pt>
    <dgm:pt modelId="{DE5BCE9B-EA20-4ED9-AA4E-AE49519AC5B1}" type="pres">
      <dgm:prSet presAssocID="{206F6DF5-F0E4-4ED4-A7E1-5F8F3AF00144}" presName="Name19" presStyleLbl="parChTrans1D4" presStyleIdx="21" presStyleCnt="54"/>
      <dgm:spPr/>
    </dgm:pt>
    <dgm:pt modelId="{28D6B916-049A-4C2C-BD1C-B6002DCF3945}" type="pres">
      <dgm:prSet presAssocID="{7603E454-2729-4518-9455-670B6FBB6DF1}" presName="Name21" presStyleCnt="0"/>
      <dgm:spPr/>
    </dgm:pt>
    <dgm:pt modelId="{04B09BDF-A7C9-4A94-8449-D28FA5525E34}" type="pres">
      <dgm:prSet presAssocID="{7603E454-2729-4518-9455-670B6FBB6DF1}" presName="level2Shape" presStyleLbl="node4" presStyleIdx="21" presStyleCnt="54" custScaleY="68434"/>
      <dgm:spPr/>
    </dgm:pt>
    <dgm:pt modelId="{65490474-03DB-4A71-964B-FED1B1B4AE61}" type="pres">
      <dgm:prSet presAssocID="{7603E454-2729-4518-9455-670B6FBB6DF1}" presName="hierChild3" presStyleCnt="0"/>
      <dgm:spPr/>
    </dgm:pt>
    <dgm:pt modelId="{CC29A98B-264E-43DB-81AA-FA5B27A524DE}" type="pres">
      <dgm:prSet presAssocID="{38C14E46-18DA-436B-88C6-A4863D528896}" presName="Name19" presStyleLbl="parChTrans1D4" presStyleIdx="22" presStyleCnt="54"/>
      <dgm:spPr/>
    </dgm:pt>
    <dgm:pt modelId="{051A1752-ADC1-482A-B576-1960B57003A6}" type="pres">
      <dgm:prSet presAssocID="{89F58210-F77F-457F-8F7E-53E661645BBC}" presName="Name21" presStyleCnt="0"/>
      <dgm:spPr/>
    </dgm:pt>
    <dgm:pt modelId="{81731A19-2949-4DF4-A8D1-8F615E3E12BE}" type="pres">
      <dgm:prSet presAssocID="{89F58210-F77F-457F-8F7E-53E661645BBC}" presName="level2Shape" presStyleLbl="node4" presStyleIdx="22" presStyleCnt="54" custScaleY="68434"/>
      <dgm:spPr/>
    </dgm:pt>
    <dgm:pt modelId="{13F695A9-9F30-4D95-ADEB-16C56928F647}" type="pres">
      <dgm:prSet presAssocID="{89F58210-F77F-457F-8F7E-53E661645BBC}" presName="hierChild3" presStyleCnt="0"/>
      <dgm:spPr/>
    </dgm:pt>
    <dgm:pt modelId="{B5635FAC-D9C3-4753-97D9-F578E81D3BA1}" type="pres">
      <dgm:prSet presAssocID="{7FC278E1-44C1-42AC-BAA3-CB222FCE0588}" presName="Name19" presStyleLbl="parChTrans1D4" presStyleIdx="23" presStyleCnt="54"/>
      <dgm:spPr/>
    </dgm:pt>
    <dgm:pt modelId="{02BE46F3-9697-4759-A445-DE7F99941BBC}" type="pres">
      <dgm:prSet presAssocID="{B97B607C-AC59-46A2-9854-B1798959CEA3}" presName="Name21" presStyleCnt="0"/>
      <dgm:spPr/>
    </dgm:pt>
    <dgm:pt modelId="{2DADB5AC-F97A-4C00-8A5C-88C019B6AB3F}" type="pres">
      <dgm:prSet presAssocID="{B97B607C-AC59-46A2-9854-B1798959CEA3}" presName="level2Shape" presStyleLbl="node4" presStyleIdx="23" presStyleCnt="54" custScaleY="68434"/>
      <dgm:spPr/>
    </dgm:pt>
    <dgm:pt modelId="{032D5F72-5B63-41BE-87DF-DC748866C94B}" type="pres">
      <dgm:prSet presAssocID="{B97B607C-AC59-46A2-9854-B1798959CEA3}" presName="hierChild3" presStyleCnt="0"/>
      <dgm:spPr/>
    </dgm:pt>
    <dgm:pt modelId="{B68D6F2C-19BC-4963-8EC6-6D42DB82FB43}" type="pres">
      <dgm:prSet presAssocID="{C748BB08-9AE6-4BF6-B060-8249669B2380}" presName="Name19" presStyleLbl="parChTrans1D4" presStyleIdx="24" presStyleCnt="54"/>
      <dgm:spPr/>
    </dgm:pt>
    <dgm:pt modelId="{F9FBA13E-D369-4C6A-9AB2-672FA82C10DD}" type="pres">
      <dgm:prSet presAssocID="{DB89DD84-7198-488A-B2F7-FD816992E2A8}" presName="Name21" presStyleCnt="0"/>
      <dgm:spPr/>
    </dgm:pt>
    <dgm:pt modelId="{82AADF0F-DBFB-4A62-AC35-571350043F88}" type="pres">
      <dgm:prSet presAssocID="{DB89DD84-7198-488A-B2F7-FD816992E2A8}" presName="level2Shape" presStyleLbl="node4" presStyleIdx="24" presStyleCnt="54" custScaleY="68434"/>
      <dgm:spPr/>
    </dgm:pt>
    <dgm:pt modelId="{78118EED-640B-4524-AC5F-AD49B7345FF8}" type="pres">
      <dgm:prSet presAssocID="{DB89DD84-7198-488A-B2F7-FD816992E2A8}" presName="hierChild3" presStyleCnt="0"/>
      <dgm:spPr/>
    </dgm:pt>
    <dgm:pt modelId="{C8B24B90-C950-48DB-B839-4382C4191982}" type="pres">
      <dgm:prSet presAssocID="{AF3F5D65-13D9-4DB3-B861-6A12BBFC3532}" presName="Name19" presStyleLbl="parChTrans1D4" presStyleIdx="25" presStyleCnt="54"/>
      <dgm:spPr/>
    </dgm:pt>
    <dgm:pt modelId="{3DCBEA05-6942-441D-B214-4EB0B0C542BB}" type="pres">
      <dgm:prSet presAssocID="{E75B2A27-89E4-455F-B7C2-F2B0EC96B016}" presName="Name21" presStyleCnt="0"/>
      <dgm:spPr/>
    </dgm:pt>
    <dgm:pt modelId="{DB197177-39C8-4833-954D-5A9654C410BE}" type="pres">
      <dgm:prSet presAssocID="{E75B2A27-89E4-455F-B7C2-F2B0EC96B016}" presName="level2Shape" presStyleLbl="node4" presStyleIdx="25" presStyleCnt="54" custScaleY="68434"/>
      <dgm:spPr/>
    </dgm:pt>
    <dgm:pt modelId="{CF578E85-C282-435B-9A36-93EE8A4CC221}" type="pres">
      <dgm:prSet presAssocID="{E75B2A27-89E4-455F-B7C2-F2B0EC96B016}" presName="hierChild3" presStyleCnt="0"/>
      <dgm:spPr/>
    </dgm:pt>
    <dgm:pt modelId="{23F1AE73-8387-497D-AE9A-08C90141EC82}" type="pres">
      <dgm:prSet presAssocID="{0D0852B4-8993-48C1-A19B-C63A15B156BE}" presName="Name19" presStyleLbl="parChTrans1D4" presStyleIdx="26" presStyleCnt="54"/>
      <dgm:spPr/>
    </dgm:pt>
    <dgm:pt modelId="{991DCF75-574E-46D8-90DE-D9135C1F541B}" type="pres">
      <dgm:prSet presAssocID="{8C89EAC4-2E90-474A-8D00-74043092983F}" presName="Name21" presStyleCnt="0"/>
      <dgm:spPr/>
    </dgm:pt>
    <dgm:pt modelId="{E82FF692-CD19-4DB4-A523-7AA3158BD380}" type="pres">
      <dgm:prSet presAssocID="{8C89EAC4-2E90-474A-8D00-74043092983F}" presName="level2Shape" presStyleLbl="node4" presStyleIdx="26" presStyleCnt="54" custScaleY="68434"/>
      <dgm:spPr/>
    </dgm:pt>
    <dgm:pt modelId="{3C085CE2-DDA4-4DAF-8ACF-0F9A01643E7D}" type="pres">
      <dgm:prSet presAssocID="{8C89EAC4-2E90-474A-8D00-74043092983F}" presName="hierChild3" presStyleCnt="0"/>
      <dgm:spPr/>
    </dgm:pt>
    <dgm:pt modelId="{1C77AE61-E33F-4CD7-8BEC-6E992D061A8B}" type="pres">
      <dgm:prSet presAssocID="{F62DD7F1-43FB-4752-A055-BF4A539A96BE}" presName="Name19" presStyleLbl="parChTrans1D4" presStyleIdx="27" presStyleCnt="54"/>
      <dgm:spPr/>
    </dgm:pt>
    <dgm:pt modelId="{3DB70DCB-AD60-4340-A787-115C76B53532}" type="pres">
      <dgm:prSet presAssocID="{7E300B0A-3979-4D87-B6DD-9E1F53B7666F}" presName="Name21" presStyleCnt="0"/>
      <dgm:spPr/>
    </dgm:pt>
    <dgm:pt modelId="{8579FBF0-AF2F-4735-9644-E05E5402A050}" type="pres">
      <dgm:prSet presAssocID="{7E300B0A-3979-4D87-B6DD-9E1F53B7666F}" presName="level2Shape" presStyleLbl="node4" presStyleIdx="27" presStyleCnt="54" custScaleY="68434"/>
      <dgm:spPr/>
    </dgm:pt>
    <dgm:pt modelId="{542801DE-BCD6-4222-8C30-46870BE88672}" type="pres">
      <dgm:prSet presAssocID="{7E300B0A-3979-4D87-B6DD-9E1F53B7666F}" presName="hierChild3" presStyleCnt="0"/>
      <dgm:spPr/>
    </dgm:pt>
    <dgm:pt modelId="{6C2EF4F2-D6F3-4073-9D42-C77FB8B9C740}" type="pres">
      <dgm:prSet presAssocID="{3F854A42-B22C-46E0-B49E-FB2CA003290A}" presName="Name19" presStyleLbl="parChTrans1D4" presStyleIdx="28" presStyleCnt="54"/>
      <dgm:spPr/>
    </dgm:pt>
    <dgm:pt modelId="{94F9A05E-B391-42E0-84B7-E79BD9580354}" type="pres">
      <dgm:prSet presAssocID="{F6C21ECC-DBFF-4FEA-BB1C-D5727E36DA02}" presName="Name21" presStyleCnt="0"/>
      <dgm:spPr/>
    </dgm:pt>
    <dgm:pt modelId="{5BCE1441-BD35-4517-8523-64CE05650CD0}" type="pres">
      <dgm:prSet presAssocID="{F6C21ECC-DBFF-4FEA-BB1C-D5727E36DA02}" presName="level2Shape" presStyleLbl="node4" presStyleIdx="28" presStyleCnt="54" custScaleY="68434"/>
      <dgm:spPr/>
    </dgm:pt>
    <dgm:pt modelId="{F6D56969-6058-44FA-BA2E-DBDF9A898E13}" type="pres">
      <dgm:prSet presAssocID="{F6C21ECC-DBFF-4FEA-BB1C-D5727E36DA02}" presName="hierChild3" presStyleCnt="0"/>
      <dgm:spPr/>
    </dgm:pt>
    <dgm:pt modelId="{6F007C03-2352-4554-94F7-559E91900648}" type="pres">
      <dgm:prSet presAssocID="{DCEC26D0-E2D8-4CE4-9BE7-E7EF938EC68E}" presName="Name19" presStyleLbl="parChTrans1D4" presStyleIdx="29" presStyleCnt="54"/>
      <dgm:spPr/>
    </dgm:pt>
    <dgm:pt modelId="{520D5442-7B32-4381-83E0-0B2E30347741}" type="pres">
      <dgm:prSet presAssocID="{8ECA8658-4E68-4B14-BB63-064E76C09643}" presName="Name21" presStyleCnt="0"/>
      <dgm:spPr/>
    </dgm:pt>
    <dgm:pt modelId="{498DB80B-9A55-4A93-900B-B8F7738E1C7A}" type="pres">
      <dgm:prSet presAssocID="{8ECA8658-4E68-4B14-BB63-064E76C09643}" presName="level2Shape" presStyleLbl="node4" presStyleIdx="29" presStyleCnt="54" custScaleY="68434"/>
      <dgm:spPr/>
    </dgm:pt>
    <dgm:pt modelId="{6ADD2FC9-8575-460A-9424-7D0F02D99437}" type="pres">
      <dgm:prSet presAssocID="{8ECA8658-4E68-4B14-BB63-064E76C09643}" presName="hierChild3" presStyleCnt="0"/>
      <dgm:spPr/>
    </dgm:pt>
    <dgm:pt modelId="{B99B6ACC-0187-407E-9D86-602EE004FC92}" type="pres">
      <dgm:prSet presAssocID="{B5FD552D-C4DF-4D3B-A47E-FFF832DBF0E0}" presName="Name19" presStyleLbl="parChTrans1D4" presStyleIdx="30" presStyleCnt="54"/>
      <dgm:spPr/>
    </dgm:pt>
    <dgm:pt modelId="{6ECF52C1-CE73-4178-9CAB-62496B73E26C}" type="pres">
      <dgm:prSet presAssocID="{E7C4E04D-12D5-48B6-A39E-7214CD10D841}" presName="Name21" presStyleCnt="0"/>
      <dgm:spPr/>
    </dgm:pt>
    <dgm:pt modelId="{3378AFDA-EA7F-439E-B88D-75D09938837D}" type="pres">
      <dgm:prSet presAssocID="{E7C4E04D-12D5-48B6-A39E-7214CD10D841}" presName="level2Shape" presStyleLbl="node4" presStyleIdx="30" presStyleCnt="54" custScaleY="68434"/>
      <dgm:spPr/>
    </dgm:pt>
    <dgm:pt modelId="{98F02B4C-9C4C-4E51-A520-1F6F27EAF24D}" type="pres">
      <dgm:prSet presAssocID="{E7C4E04D-12D5-48B6-A39E-7214CD10D841}" presName="hierChild3" presStyleCnt="0"/>
      <dgm:spPr/>
    </dgm:pt>
    <dgm:pt modelId="{9929C615-7DF3-410A-BC38-F65A65D8BAD6}" type="pres">
      <dgm:prSet presAssocID="{57318D87-CC7C-4C76-89E6-721ACBA475C1}" presName="Name19" presStyleLbl="parChTrans1D4" presStyleIdx="31" presStyleCnt="54"/>
      <dgm:spPr/>
    </dgm:pt>
    <dgm:pt modelId="{EA5A467A-17F9-4F6E-BA4E-8644F910B703}" type="pres">
      <dgm:prSet presAssocID="{337B8FC5-4406-403F-989E-25E63FD32F63}" presName="Name21" presStyleCnt="0"/>
      <dgm:spPr/>
    </dgm:pt>
    <dgm:pt modelId="{E3F6F273-9FD9-4DEE-BAE1-139057DB60C7}" type="pres">
      <dgm:prSet presAssocID="{337B8FC5-4406-403F-989E-25E63FD32F63}" presName="level2Shape" presStyleLbl="node4" presStyleIdx="31" presStyleCnt="54" custScaleY="68434"/>
      <dgm:spPr/>
    </dgm:pt>
    <dgm:pt modelId="{59F42C9D-6FD4-4824-89E0-50522E11C5CE}" type="pres">
      <dgm:prSet presAssocID="{337B8FC5-4406-403F-989E-25E63FD32F63}" presName="hierChild3" presStyleCnt="0"/>
      <dgm:spPr/>
    </dgm:pt>
    <dgm:pt modelId="{269F4498-1745-4C25-BDCD-72B726610541}" type="pres">
      <dgm:prSet presAssocID="{C1667D76-EC34-4C53-B30A-31C1FC5FE6A7}" presName="Name19" presStyleLbl="parChTrans1D4" presStyleIdx="32" presStyleCnt="54"/>
      <dgm:spPr/>
    </dgm:pt>
    <dgm:pt modelId="{EDED1AA8-AAD1-45DB-893B-F103CAFD44D2}" type="pres">
      <dgm:prSet presAssocID="{E5285D5C-BE7C-423B-A15F-1E3657EC7947}" presName="Name21" presStyleCnt="0"/>
      <dgm:spPr/>
    </dgm:pt>
    <dgm:pt modelId="{41DB7A71-DBAC-4FF9-B23F-0FFE7E251AF2}" type="pres">
      <dgm:prSet presAssocID="{E5285D5C-BE7C-423B-A15F-1E3657EC7947}" presName="level2Shape" presStyleLbl="node4" presStyleIdx="32" presStyleCnt="54" custScaleY="68434"/>
      <dgm:spPr/>
    </dgm:pt>
    <dgm:pt modelId="{A24BEC79-9C66-4D64-B7B4-1CE57271B0D4}" type="pres">
      <dgm:prSet presAssocID="{E5285D5C-BE7C-423B-A15F-1E3657EC7947}" presName="hierChild3" presStyleCnt="0"/>
      <dgm:spPr/>
    </dgm:pt>
    <dgm:pt modelId="{D6467939-37DC-4550-A4EF-5155E459AE49}" type="pres">
      <dgm:prSet presAssocID="{AD119F38-C388-4F6B-9F46-6E8CAF859DED}" presName="Name19" presStyleLbl="parChTrans1D4" presStyleIdx="33" presStyleCnt="54"/>
      <dgm:spPr/>
    </dgm:pt>
    <dgm:pt modelId="{8EA04E6B-B77E-4CBD-B905-EA5642E8294C}" type="pres">
      <dgm:prSet presAssocID="{774CDFE9-7886-4E25-A57E-AE28F18E5928}" presName="Name21" presStyleCnt="0"/>
      <dgm:spPr/>
    </dgm:pt>
    <dgm:pt modelId="{FF6462E6-9A69-42F9-9E4E-CBCEFDA63611}" type="pres">
      <dgm:prSet presAssocID="{774CDFE9-7886-4E25-A57E-AE28F18E5928}" presName="level2Shape" presStyleLbl="node4" presStyleIdx="33" presStyleCnt="54" custScaleY="68434"/>
      <dgm:spPr/>
    </dgm:pt>
    <dgm:pt modelId="{60FD0D88-8CCA-4BDD-8FAC-DEA0E7799536}" type="pres">
      <dgm:prSet presAssocID="{774CDFE9-7886-4E25-A57E-AE28F18E5928}" presName="hierChild3" presStyleCnt="0"/>
      <dgm:spPr/>
    </dgm:pt>
    <dgm:pt modelId="{D7E5C0BD-D81B-49AD-BDE7-CEB66921D09D}" type="pres">
      <dgm:prSet presAssocID="{3FBB58A1-C43F-4B43-9EB5-4C4C30355473}" presName="Name19" presStyleLbl="parChTrans1D2" presStyleIdx="1" presStyleCnt="2"/>
      <dgm:spPr/>
    </dgm:pt>
    <dgm:pt modelId="{E9E6CF23-7364-4312-A99C-AB07118B9284}" type="pres">
      <dgm:prSet presAssocID="{E225A2F1-A54B-4135-A109-F33BF2EC7406}" presName="Name21" presStyleCnt="0"/>
      <dgm:spPr/>
    </dgm:pt>
    <dgm:pt modelId="{16E0A94A-CD02-45D9-A830-348E5201CCC2}" type="pres">
      <dgm:prSet presAssocID="{E225A2F1-A54B-4135-A109-F33BF2EC7406}" presName="level2Shape" presStyleLbl="node2" presStyleIdx="1" presStyleCnt="2" custScaleY="69445"/>
      <dgm:spPr/>
    </dgm:pt>
    <dgm:pt modelId="{88DE252A-4B96-4A80-88A8-D4EAD1ACCB64}" type="pres">
      <dgm:prSet presAssocID="{E225A2F1-A54B-4135-A109-F33BF2EC7406}" presName="hierChild3" presStyleCnt="0"/>
      <dgm:spPr/>
    </dgm:pt>
    <dgm:pt modelId="{5AC65861-AEF8-4878-B969-EFED84E2B5C9}" type="pres">
      <dgm:prSet presAssocID="{1B3E42E4-FB72-4BC2-9AC3-ACC2BA295217}" presName="Name19" presStyleLbl="parChTrans1D3" presStyleIdx="2" presStyleCnt="4"/>
      <dgm:spPr/>
    </dgm:pt>
    <dgm:pt modelId="{919C6CD9-95D8-485E-B1D6-73F7B318D9B2}" type="pres">
      <dgm:prSet presAssocID="{3AE38111-F1FA-4E2E-AA73-9F2BCA56A779}" presName="Name21" presStyleCnt="0"/>
      <dgm:spPr/>
    </dgm:pt>
    <dgm:pt modelId="{250B6E2F-0B39-4654-95FC-312E18CFEF3F}" type="pres">
      <dgm:prSet presAssocID="{3AE38111-F1FA-4E2E-AA73-9F2BCA56A779}" presName="level2Shape" presStyleLbl="node3" presStyleIdx="2" presStyleCnt="4" custScaleY="69445"/>
      <dgm:spPr/>
    </dgm:pt>
    <dgm:pt modelId="{770D8BFE-E08B-4264-B0EF-B3DEE624C92D}" type="pres">
      <dgm:prSet presAssocID="{3AE38111-F1FA-4E2E-AA73-9F2BCA56A779}" presName="hierChild3" presStyleCnt="0"/>
      <dgm:spPr/>
    </dgm:pt>
    <dgm:pt modelId="{80CB376B-D294-42DF-8FD8-48060C529EB9}" type="pres">
      <dgm:prSet presAssocID="{7030F8AE-A36F-40A8-BD6D-63069A40D0AC}" presName="Name19" presStyleLbl="parChTrans1D4" presStyleIdx="34" presStyleCnt="54"/>
      <dgm:spPr/>
    </dgm:pt>
    <dgm:pt modelId="{202637A2-2EA3-45A1-82E5-B48E3F52B9BA}" type="pres">
      <dgm:prSet presAssocID="{2087757F-8B7F-4ECF-B556-D1A7F7382B69}" presName="Name21" presStyleCnt="0"/>
      <dgm:spPr/>
    </dgm:pt>
    <dgm:pt modelId="{2FB082B1-FE5D-4251-84C9-C3E54B97CEA8}" type="pres">
      <dgm:prSet presAssocID="{2087757F-8B7F-4ECF-B556-D1A7F7382B69}" presName="level2Shape" presStyleLbl="node4" presStyleIdx="34" presStyleCnt="54" custScaleY="69445"/>
      <dgm:spPr/>
    </dgm:pt>
    <dgm:pt modelId="{F9933A71-302E-486C-8347-02F52DC9B944}" type="pres">
      <dgm:prSet presAssocID="{2087757F-8B7F-4ECF-B556-D1A7F7382B69}" presName="hierChild3" presStyleCnt="0"/>
      <dgm:spPr/>
    </dgm:pt>
    <dgm:pt modelId="{7CD900FA-CA81-492B-9C8C-4D298B04F449}" type="pres">
      <dgm:prSet presAssocID="{71055153-69D4-4D7D-8614-AAE0C9B0F424}" presName="Name19" presStyleLbl="parChTrans1D4" presStyleIdx="35" presStyleCnt="54"/>
      <dgm:spPr/>
    </dgm:pt>
    <dgm:pt modelId="{9EC825D1-892D-4A8B-AC79-DD6506F29D68}" type="pres">
      <dgm:prSet presAssocID="{B6927F0A-C2C3-4287-8503-BDF36CB0C67B}" presName="Name21" presStyleCnt="0"/>
      <dgm:spPr/>
    </dgm:pt>
    <dgm:pt modelId="{8D806959-E10E-4C6B-9E4F-FF93D57FF9BA}" type="pres">
      <dgm:prSet presAssocID="{B6927F0A-C2C3-4287-8503-BDF36CB0C67B}" presName="level2Shape" presStyleLbl="node4" presStyleIdx="35" presStyleCnt="54" custScaleY="69445"/>
      <dgm:spPr/>
    </dgm:pt>
    <dgm:pt modelId="{C1A0F4D8-072F-407A-B0CD-990779FD428F}" type="pres">
      <dgm:prSet presAssocID="{B6927F0A-C2C3-4287-8503-BDF36CB0C67B}" presName="hierChild3" presStyleCnt="0"/>
      <dgm:spPr/>
    </dgm:pt>
    <dgm:pt modelId="{4F2C0293-ACC1-44A5-84FE-FEA4D698AE00}" type="pres">
      <dgm:prSet presAssocID="{86F9C076-940D-44FD-8C0C-3E7BE264EFF9}" presName="Name19" presStyleLbl="parChTrans1D4" presStyleIdx="36" presStyleCnt="54"/>
      <dgm:spPr/>
    </dgm:pt>
    <dgm:pt modelId="{CF4EA647-6003-44F8-8C15-C51492C6ADE8}" type="pres">
      <dgm:prSet presAssocID="{9BAC49EA-B4AE-4974-90DA-E868DAE4F797}" presName="Name21" presStyleCnt="0"/>
      <dgm:spPr/>
    </dgm:pt>
    <dgm:pt modelId="{9D1413D8-2770-4072-A9D3-8CF9CDE27DC6}" type="pres">
      <dgm:prSet presAssocID="{9BAC49EA-B4AE-4974-90DA-E868DAE4F797}" presName="level2Shape" presStyleLbl="node4" presStyleIdx="36" presStyleCnt="54" custScaleY="69445"/>
      <dgm:spPr/>
    </dgm:pt>
    <dgm:pt modelId="{6BCA42C5-F382-4780-800F-C6E39FD7CB92}" type="pres">
      <dgm:prSet presAssocID="{9BAC49EA-B4AE-4974-90DA-E868DAE4F797}" presName="hierChild3" presStyleCnt="0"/>
      <dgm:spPr/>
    </dgm:pt>
    <dgm:pt modelId="{61D30D09-46BC-41E9-9DA9-49382D23038F}" type="pres">
      <dgm:prSet presAssocID="{BE811EFE-1D11-495F-AF42-769EBCB6ED48}" presName="Name19" presStyleLbl="parChTrans1D4" presStyleIdx="37" presStyleCnt="54"/>
      <dgm:spPr/>
    </dgm:pt>
    <dgm:pt modelId="{00474901-F419-4723-BDCA-53BBA262D343}" type="pres">
      <dgm:prSet presAssocID="{8C911F79-A301-4C40-A9EC-062BA4395473}" presName="Name21" presStyleCnt="0"/>
      <dgm:spPr/>
    </dgm:pt>
    <dgm:pt modelId="{9C6990D3-289E-4A60-BD39-26585280BAFA}" type="pres">
      <dgm:prSet presAssocID="{8C911F79-A301-4C40-A9EC-062BA4395473}" presName="level2Shape" presStyleLbl="node4" presStyleIdx="37" presStyleCnt="54" custScaleY="75538"/>
      <dgm:spPr/>
    </dgm:pt>
    <dgm:pt modelId="{D04B1378-2CD5-4579-BC81-6A57ACECE2AE}" type="pres">
      <dgm:prSet presAssocID="{8C911F79-A301-4C40-A9EC-062BA4395473}" presName="hierChild3" presStyleCnt="0"/>
      <dgm:spPr/>
    </dgm:pt>
    <dgm:pt modelId="{5A252726-3BE5-4118-935B-08FA4D211FBE}" type="pres">
      <dgm:prSet presAssocID="{78615E90-7792-48F6-9130-3F19FE623E38}" presName="Name19" presStyleLbl="parChTrans1D4" presStyleIdx="38" presStyleCnt="54"/>
      <dgm:spPr/>
    </dgm:pt>
    <dgm:pt modelId="{3289FAC2-F09E-4BD8-B18F-8F1FD151FAD2}" type="pres">
      <dgm:prSet presAssocID="{5A52EF32-185F-4767-8DB6-3939B989925F}" presName="Name21" presStyleCnt="0"/>
      <dgm:spPr/>
    </dgm:pt>
    <dgm:pt modelId="{6CD4AF41-F46C-4A75-8D99-212A7871921A}" type="pres">
      <dgm:prSet presAssocID="{5A52EF32-185F-4767-8DB6-3939B989925F}" presName="level2Shape" presStyleLbl="node4" presStyleIdx="38" presStyleCnt="54" custScaleY="75538"/>
      <dgm:spPr/>
    </dgm:pt>
    <dgm:pt modelId="{CF12963E-20F5-4A05-AFA0-797F53DA21B6}" type="pres">
      <dgm:prSet presAssocID="{5A52EF32-185F-4767-8DB6-3939B989925F}" presName="hierChild3" presStyleCnt="0"/>
      <dgm:spPr/>
    </dgm:pt>
    <dgm:pt modelId="{025F38F1-04CC-4E00-8378-2F8192F8E0BD}" type="pres">
      <dgm:prSet presAssocID="{555D5351-4718-4067-ACE3-148298420C48}" presName="Name19" presStyleLbl="parChTrans1D4" presStyleIdx="39" presStyleCnt="54"/>
      <dgm:spPr/>
    </dgm:pt>
    <dgm:pt modelId="{0DCF2570-5D90-4BFE-89D6-9801F86A079E}" type="pres">
      <dgm:prSet presAssocID="{5F57D589-AA92-4D7A-A784-2C1C35E590EF}" presName="Name21" presStyleCnt="0"/>
      <dgm:spPr/>
    </dgm:pt>
    <dgm:pt modelId="{916B6609-FDBA-461F-ADFD-718F2A391663}" type="pres">
      <dgm:prSet presAssocID="{5F57D589-AA92-4D7A-A784-2C1C35E590EF}" presName="level2Shape" presStyleLbl="node4" presStyleIdx="39" presStyleCnt="54" custScaleY="69445"/>
      <dgm:spPr/>
    </dgm:pt>
    <dgm:pt modelId="{2E6C61BB-01C7-4649-80D7-BF4B6B70338A}" type="pres">
      <dgm:prSet presAssocID="{5F57D589-AA92-4D7A-A784-2C1C35E590EF}" presName="hierChild3" presStyleCnt="0"/>
      <dgm:spPr/>
    </dgm:pt>
    <dgm:pt modelId="{BE08DE00-535F-4C3A-A8A5-ADC7B5A11820}" type="pres">
      <dgm:prSet presAssocID="{4D477833-223C-4B54-80CD-46F7D591B773}" presName="Name19" presStyleLbl="parChTrans1D4" presStyleIdx="40" presStyleCnt="54"/>
      <dgm:spPr/>
    </dgm:pt>
    <dgm:pt modelId="{28DC6660-FC96-4222-AEFE-8F31EDF2445F}" type="pres">
      <dgm:prSet presAssocID="{AD29BA47-C7D3-4D50-AAF4-85B639DE3126}" presName="Name21" presStyleCnt="0"/>
      <dgm:spPr/>
    </dgm:pt>
    <dgm:pt modelId="{56B25661-8E42-4A59-9DA5-0DBC0CB1D287}" type="pres">
      <dgm:prSet presAssocID="{AD29BA47-C7D3-4D50-AAF4-85B639DE3126}" presName="level2Shape" presStyleLbl="node4" presStyleIdx="40" presStyleCnt="54" custScaleY="75538"/>
      <dgm:spPr/>
    </dgm:pt>
    <dgm:pt modelId="{6FE25342-0740-4166-8ABA-088EF9243362}" type="pres">
      <dgm:prSet presAssocID="{AD29BA47-C7D3-4D50-AAF4-85B639DE3126}" presName="hierChild3" presStyleCnt="0"/>
      <dgm:spPr/>
    </dgm:pt>
    <dgm:pt modelId="{52064531-CD49-4344-9525-33CC4A92C044}" type="pres">
      <dgm:prSet presAssocID="{37BD860D-3C1C-4383-B084-34990274CBA7}" presName="Name19" presStyleLbl="parChTrans1D4" presStyleIdx="41" presStyleCnt="54"/>
      <dgm:spPr/>
    </dgm:pt>
    <dgm:pt modelId="{68D2164A-68D5-46B7-B0F5-23968653F246}" type="pres">
      <dgm:prSet presAssocID="{E40CE2B9-9DE0-47D5-87BD-88386F37B19F}" presName="Name21" presStyleCnt="0"/>
      <dgm:spPr/>
    </dgm:pt>
    <dgm:pt modelId="{8303FC8B-4E06-41E2-AFC7-55BFA4DD4F55}" type="pres">
      <dgm:prSet presAssocID="{E40CE2B9-9DE0-47D5-87BD-88386F37B19F}" presName="level2Shape" presStyleLbl="node4" presStyleIdx="41" presStyleCnt="54" custScaleY="75538"/>
      <dgm:spPr/>
    </dgm:pt>
    <dgm:pt modelId="{A4C9EDAB-837B-44DB-B576-E33132E2086E}" type="pres">
      <dgm:prSet presAssocID="{E40CE2B9-9DE0-47D5-87BD-88386F37B19F}" presName="hierChild3" presStyleCnt="0"/>
      <dgm:spPr/>
    </dgm:pt>
    <dgm:pt modelId="{4508BBC0-F3E2-47EE-8F9F-8AC768B98323}" type="pres">
      <dgm:prSet presAssocID="{6FFC2C16-4765-42CC-B7F1-E59A2326174D}" presName="Name19" presStyleLbl="parChTrans1D4" presStyleIdx="42" presStyleCnt="54"/>
      <dgm:spPr/>
    </dgm:pt>
    <dgm:pt modelId="{123F40CC-8510-4193-83D9-3A5AB9B59E3E}" type="pres">
      <dgm:prSet presAssocID="{FEE10689-CE6B-4E15-A048-9D03EEAFDADB}" presName="Name21" presStyleCnt="0"/>
      <dgm:spPr/>
    </dgm:pt>
    <dgm:pt modelId="{965CA793-944D-4291-906C-AB238E3F2E53}" type="pres">
      <dgm:prSet presAssocID="{FEE10689-CE6B-4E15-A048-9D03EEAFDADB}" presName="level2Shape" presStyleLbl="node4" presStyleIdx="42" presStyleCnt="54" custScaleY="75538"/>
      <dgm:spPr/>
    </dgm:pt>
    <dgm:pt modelId="{88EBD853-C65F-41FE-98EA-87BA8B6654C7}" type="pres">
      <dgm:prSet presAssocID="{FEE10689-CE6B-4E15-A048-9D03EEAFDADB}" presName="hierChild3" presStyleCnt="0"/>
      <dgm:spPr/>
    </dgm:pt>
    <dgm:pt modelId="{64268C43-440F-4B53-B9C0-CCEB01C2066E}" type="pres">
      <dgm:prSet presAssocID="{7E7A300F-EA08-4CBA-B797-D414BA910A8A}" presName="Name19" presStyleLbl="parChTrans1D4" presStyleIdx="43" presStyleCnt="54"/>
      <dgm:spPr/>
    </dgm:pt>
    <dgm:pt modelId="{AABF027F-14AC-4529-8DA3-F0015257DDA2}" type="pres">
      <dgm:prSet presAssocID="{03C83E28-7987-4D71-B2BE-488BD030A118}" presName="Name21" presStyleCnt="0"/>
      <dgm:spPr/>
    </dgm:pt>
    <dgm:pt modelId="{884133DD-B229-4464-80A5-0120C6E32254}" type="pres">
      <dgm:prSet presAssocID="{03C83E28-7987-4D71-B2BE-488BD030A118}" presName="level2Shape" presStyleLbl="node4" presStyleIdx="43" presStyleCnt="54" custScaleY="75538"/>
      <dgm:spPr/>
    </dgm:pt>
    <dgm:pt modelId="{B6259499-3228-453C-A03D-5E35CA7AFCC0}" type="pres">
      <dgm:prSet presAssocID="{03C83E28-7987-4D71-B2BE-488BD030A118}" presName="hierChild3" presStyleCnt="0"/>
      <dgm:spPr/>
    </dgm:pt>
    <dgm:pt modelId="{6F9A72DD-59EB-42B4-90D8-B2F174F780C3}" type="pres">
      <dgm:prSet presAssocID="{18868D96-F029-4CB7-8855-8AEA66DA757E}" presName="Name19" presStyleLbl="parChTrans1D4" presStyleIdx="44" presStyleCnt="54"/>
      <dgm:spPr/>
    </dgm:pt>
    <dgm:pt modelId="{1A8358E1-3FB3-42F7-A798-8770BBB35265}" type="pres">
      <dgm:prSet presAssocID="{BDE4A47B-13C1-4CDC-BFA5-6C156FFBE26C}" presName="Name21" presStyleCnt="0"/>
      <dgm:spPr/>
    </dgm:pt>
    <dgm:pt modelId="{C54A2AD7-5E0A-456A-8D6C-FB0746C864A7}" type="pres">
      <dgm:prSet presAssocID="{BDE4A47B-13C1-4CDC-BFA5-6C156FFBE26C}" presName="level2Shape" presStyleLbl="node4" presStyleIdx="44" presStyleCnt="54" custScaleY="69445"/>
      <dgm:spPr/>
    </dgm:pt>
    <dgm:pt modelId="{163BECA1-AAA0-4C77-A593-5AFCE6E30E33}" type="pres">
      <dgm:prSet presAssocID="{BDE4A47B-13C1-4CDC-BFA5-6C156FFBE26C}" presName="hierChild3" presStyleCnt="0"/>
      <dgm:spPr/>
    </dgm:pt>
    <dgm:pt modelId="{F5889229-8E10-4226-B5B2-41E4760BCC11}" type="pres">
      <dgm:prSet presAssocID="{38EA9F2C-CF61-4848-A5B1-3CE3361CD735}" presName="Name19" presStyleLbl="parChTrans1D4" presStyleIdx="45" presStyleCnt="54"/>
      <dgm:spPr/>
    </dgm:pt>
    <dgm:pt modelId="{F110F3A8-A974-4A2B-BB6D-48FD7A7C4AD9}" type="pres">
      <dgm:prSet presAssocID="{03FDD877-0F68-4297-9A4C-79F8058BBC1A}" presName="Name21" presStyleCnt="0"/>
      <dgm:spPr/>
    </dgm:pt>
    <dgm:pt modelId="{AF863BA4-FC8C-4F64-AAB5-205B70D44AD8}" type="pres">
      <dgm:prSet presAssocID="{03FDD877-0F68-4297-9A4C-79F8058BBC1A}" presName="level2Shape" presStyleLbl="node4" presStyleIdx="45" presStyleCnt="54" custScaleY="69445"/>
      <dgm:spPr/>
    </dgm:pt>
    <dgm:pt modelId="{70051822-7E91-4B96-8313-99FF408D9FA4}" type="pres">
      <dgm:prSet presAssocID="{03FDD877-0F68-4297-9A4C-79F8058BBC1A}" presName="hierChild3" presStyleCnt="0"/>
      <dgm:spPr/>
    </dgm:pt>
    <dgm:pt modelId="{29044820-9064-4E12-8DA0-3E237D21A3AE}" type="pres">
      <dgm:prSet presAssocID="{A2AE1210-56D9-46B1-BDEC-DF31076C4143}" presName="Name19" presStyleLbl="parChTrans1D4" presStyleIdx="46" presStyleCnt="54"/>
      <dgm:spPr/>
    </dgm:pt>
    <dgm:pt modelId="{65D025CB-672E-4D19-AC7E-35C6F9FF1E79}" type="pres">
      <dgm:prSet presAssocID="{703A8D70-5908-4CF2-BEF0-E84044904556}" presName="Name21" presStyleCnt="0"/>
      <dgm:spPr/>
    </dgm:pt>
    <dgm:pt modelId="{A2012683-BE59-44EC-9DA6-31B96E45C45F}" type="pres">
      <dgm:prSet presAssocID="{703A8D70-5908-4CF2-BEF0-E84044904556}" presName="level2Shape" presStyleLbl="node4" presStyleIdx="46" presStyleCnt="54" custScaleY="75538"/>
      <dgm:spPr/>
    </dgm:pt>
    <dgm:pt modelId="{68295A63-E748-47E3-A189-03A6B865D9E1}" type="pres">
      <dgm:prSet presAssocID="{703A8D70-5908-4CF2-BEF0-E84044904556}" presName="hierChild3" presStyleCnt="0"/>
      <dgm:spPr/>
    </dgm:pt>
    <dgm:pt modelId="{DB4DF75A-D79D-4DC5-914F-2D95479A2024}" type="pres">
      <dgm:prSet presAssocID="{E248FF9A-D1CF-47A7-B764-A7090721456B}" presName="Name19" presStyleLbl="parChTrans1D4" presStyleIdx="47" presStyleCnt="54"/>
      <dgm:spPr/>
    </dgm:pt>
    <dgm:pt modelId="{57414D46-9C32-4434-BD7E-8CB34847E5D1}" type="pres">
      <dgm:prSet presAssocID="{E50D03D5-9208-4C59-98EC-A269C7607EEA}" presName="Name21" presStyleCnt="0"/>
      <dgm:spPr/>
    </dgm:pt>
    <dgm:pt modelId="{5E8CCA99-C8C6-43C2-9A29-064AEF8EED26}" type="pres">
      <dgm:prSet presAssocID="{E50D03D5-9208-4C59-98EC-A269C7607EEA}" presName="level2Shape" presStyleLbl="node4" presStyleIdx="47" presStyleCnt="54" custScaleY="75538"/>
      <dgm:spPr/>
    </dgm:pt>
    <dgm:pt modelId="{09D5B53E-8A52-4414-B5BC-40735929BBA7}" type="pres">
      <dgm:prSet presAssocID="{E50D03D5-9208-4C59-98EC-A269C7607EEA}" presName="hierChild3" presStyleCnt="0"/>
      <dgm:spPr/>
    </dgm:pt>
    <dgm:pt modelId="{B10F5EA3-8541-4427-9D71-703C8FAE61A0}" type="pres">
      <dgm:prSet presAssocID="{0D9DF5E0-BE87-42AA-B671-D0845D81B814}" presName="Name19" presStyleLbl="parChTrans1D4" presStyleIdx="48" presStyleCnt="54"/>
      <dgm:spPr/>
    </dgm:pt>
    <dgm:pt modelId="{733C145A-FEC0-4915-9D0D-3ED19CFEE2B7}" type="pres">
      <dgm:prSet presAssocID="{1E036353-971E-43CD-A864-F91E20361E88}" presName="Name21" presStyleCnt="0"/>
      <dgm:spPr/>
    </dgm:pt>
    <dgm:pt modelId="{1B71385C-F9CA-493F-80DD-EE4F39694E35}" type="pres">
      <dgm:prSet presAssocID="{1E036353-971E-43CD-A864-F91E20361E88}" presName="level2Shape" presStyleLbl="node4" presStyleIdx="48" presStyleCnt="54" custScaleY="75538"/>
      <dgm:spPr/>
    </dgm:pt>
    <dgm:pt modelId="{BA001258-F452-4376-A3D7-F73FB1A85B18}" type="pres">
      <dgm:prSet presAssocID="{1E036353-971E-43CD-A864-F91E20361E88}" presName="hierChild3" presStyleCnt="0"/>
      <dgm:spPr/>
    </dgm:pt>
    <dgm:pt modelId="{7319B4AF-D441-48C6-8EE4-E2101ADD0165}" type="pres">
      <dgm:prSet presAssocID="{515F92DF-D0FB-4660-822D-BA234078A322}" presName="Name19" presStyleLbl="parChTrans1D4" presStyleIdx="49" presStyleCnt="54"/>
      <dgm:spPr/>
    </dgm:pt>
    <dgm:pt modelId="{469407BC-8D0B-4C01-94DA-D35956831A72}" type="pres">
      <dgm:prSet presAssocID="{221C0D80-6B4A-4B40-A848-8C706D2B7954}" presName="Name21" presStyleCnt="0"/>
      <dgm:spPr/>
    </dgm:pt>
    <dgm:pt modelId="{87FAFBE8-2D53-426A-B90F-0BE2BFBE2842}" type="pres">
      <dgm:prSet presAssocID="{221C0D80-6B4A-4B40-A848-8C706D2B7954}" presName="level2Shape" presStyleLbl="node4" presStyleIdx="49" presStyleCnt="54" custScaleY="75538"/>
      <dgm:spPr/>
    </dgm:pt>
    <dgm:pt modelId="{A15A0DA5-083C-4BF1-9AFF-7CB72A981BF7}" type="pres">
      <dgm:prSet presAssocID="{221C0D80-6B4A-4B40-A848-8C706D2B7954}" presName="hierChild3" presStyleCnt="0"/>
      <dgm:spPr/>
    </dgm:pt>
    <dgm:pt modelId="{82CE191E-6FC7-4344-ACA9-7D3FE4B66D19}" type="pres">
      <dgm:prSet presAssocID="{0ABFC5F5-3998-4E48-9195-3DE3D70761FF}" presName="Name19" presStyleLbl="parChTrans1D4" presStyleIdx="50" presStyleCnt="54"/>
      <dgm:spPr/>
    </dgm:pt>
    <dgm:pt modelId="{A9BA11DD-421A-4EF8-BD48-57602ED870B4}" type="pres">
      <dgm:prSet presAssocID="{E99CFA8D-4458-4256-AF4A-7ACBE75C95A0}" presName="Name21" presStyleCnt="0"/>
      <dgm:spPr/>
    </dgm:pt>
    <dgm:pt modelId="{983A71EB-393D-48B1-BFBF-F541405B3CFB}" type="pres">
      <dgm:prSet presAssocID="{E99CFA8D-4458-4256-AF4A-7ACBE75C95A0}" presName="level2Shape" presStyleLbl="node4" presStyleIdx="50" presStyleCnt="54" custScaleY="75538"/>
      <dgm:spPr/>
    </dgm:pt>
    <dgm:pt modelId="{54572132-7F96-43BE-A5B3-646F9AFC3DE8}" type="pres">
      <dgm:prSet presAssocID="{E99CFA8D-4458-4256-AF4A-7ACBE75C95A0}" presName="hierChild3" presStyleCnt="0"/>
      <dgm:spPr/>
    </dgm:pt>
    <dgm:pt modelId="{16B4A5EF-FC75-4E6E-89C7-C1C7F9179515}" type="pres">
      <dgm:prSet presAssocID="{4D08DF25-9DD5-47D8-AC8D-988406C5632B}" presName="Name19" presStyleLbl="parChTrans1D4" presStyleIdx="51" presStyleCnt="54"/>
      <dgm:spPr/>
    </dgm:pt>
    <dgm:pt modelId="{01A0C22C-D823-441E-B4B0-0CA59F3C1D49}" type="pres">
      <dgm:prSet presAssocID="{34D38B19-C4D3-4200-857B-35D33F9FCCA0}" presName="Name21" presStyleCnt="0"/>
      <dgm:spPr/>
    </dgm:pt>
    <dgm:pt modelId="{C89C06A3-CF63-4E0E-80E4-9CAB0BAF1310}" type="pres">
      <dgm:prSet presAssocID="{34D38B19-C4D3-4200-857B-35D33F9FCCA0}" presName="level2Shape" presStyleLbl="node4" presStyleIdx="51" presStyleCnt="54" custScaleY="75538"/>
      <dgm:spPr/>
    </dgm:pt>
    <dgm:pt modelId="{374E7C46-C2C7-47E3-87CC-ACD88A805C64}" type="pres">
      <dgm:prSet presAssocID="{34D38B19-C4D3-4200-857B-35D33F9FCCA0}" presName="hierChild3" presStyleCnt="0"/>
      <dgm:spPr/>
    </dgm:pt>
    <dgm:pt modelId="{420A5968-7F48-4D1C-8236-E29D8875DECE}" type="pres">
      <dgm:prSet presAssocID="{FC555C6C-A9E3-4355-91A1-82E203866E39}" presName="Name19" presStyleLbl="parChTrans1D4" presStyleIdx="52" presStyleCnt="54"/>
      <dgm:spPr/>
    </dgm:pt>
    <dgm:pt modelId="{05D01958-8A7D-412E-8BD9-C5E7BADE7723}" type="pres">
      <dgm:prSet presAssocID="{A960B30C-0AFF-4B29-B595-7673313840F5}" presName="Name21" presStyleCnt="0"/>
      <dgm:spPr/>
    </dgm:pt>
    <dgm:pt modelId="{D838A505-1612-458F-9208-A78D03739B99}" type="pres">
      <dgm:prSet presAssocID="{A960B30C-0AFF-4B29-B595-7673313840F5}" presName="level2Shape" presStyleLbl="node4" presStyleIdx="52" presStyleCnt="54" custScaleY="69445"/>
      <dgm:spPr/>
    </dgm:pt>
    <dgm:pt modelId="{F24306D2-3EA7-494E-B5D3-2A494948D67E}" type="pres">
      <dgm:prSet presAssocID="{A960B30C-0AFF-4B29-B595-7673313840F5}" presName="hierChild3" presStyleCnt="0"/>
      <dgm:spPr/>
    </dgm:pt>
    <dgm:pt modelId="{F0144DA8-E87E-4FCB-B21D-02B3A98EAD67}" type="pres">
      <dgm:prSet presAssocID="{F979D944-098C-42EB-9A97-5FEC884E98D1}" presName="Name19" presStyleLbl="parChTrans1D4" presStyleIdx="53" presStyleCnt="54"/>
      <dgm:spPr/>
    </dgm:pt>
    <dgm:pt modelId="{6FEE4EA4-67E6-4D59-8044-E3C4322AE024}" type="pres">
      <dgm:prSet presAssocID="{3E9209FA-BDAD-4ECC-8DA2-80975A16EEC8}" presName="Name21" presStyleCnt="0"/>
      <dgm:spPr/>
    </dgm:pt>
    <dgm:pt modelId="{532516F6-736B-4FCA-8B14-95362CF5447F}" type="pres">
      <dgm:prSet presAssocID="{3E9209FA-BDAD-4ECC-8DA2-80975A16EEC8}" presName="level2Shape" presStyleLbl="node4" presStyleIdx="53" presStyleCnt="54" custScaleY="69445"/>
      <dgm:spPr/>
    </dgm:pt>
    <dgm:pt modelId="{EB3DD81E-FC8E-4929-A5DC-F5B14A61851D}" type="pres">
      <dgm:prSet presAssocID="{3E9209FA-BDAD-4ECC-8DA2-80975A16EEC8}" presName="hierChild3" presStyleCnt="0"/>
      <dgm:spPr/>
    </dgm:pt>
    <dgm:pt modelId="{EE198D8F-D2D1-44A6-898F-383D5B840B13}" type="pres">
      <dgm:prSet presAssocID="{DF271E11-4240-4ECD-95F7-05C8A71385B8}" presName="Name19" presStyleLbl="parChTrans1D3" presStyleIdx="3" presStyleCnt="4"/>
      <dgm:spPr/>
    </dgm:pt>
    <dgm:pt modelId="{D89099A9-93D9-44B1-90B9-F80EB9B12A84}" type="pres">
      <dgm:prSet presAssocID="{92BD21AB-1D13-47C4-8413-FF880F86FC73}" presName="Name21" presStyleCnt="0"/>
      <dgm:spPr/>
    </dgm:pt>
    <dgm:pt modelId="{4332F164-C03B-4D6E-B9C0-BBF4843C5275}" type="pres">
      <dgm:prSet presAssocID="{92BD21AB-1D13-47C4-8413-FF880F86FC73}" presName="level2Shape" presStyleLbl="node3" presStyleIdx="3" presStyleCnt="4" custScaleY="69445"/>
      <dgm:spPr/>
    </dgm:pt>
    <dgm:pt modelId="{894A1A35-B70D-4C30-BFAC-D696C0C95CCF}" type="pres">
      <dgm:prSet presAssocID="{92BD21AB-1D13-47C4-8413-FF880F86FC73}" presName="hierChild3" presStyleCnt="0"/>
      <dgm:spPr/>
    </dgm:pt>
    <dgm:pt modelId="{133169B5-B8A6-4CF2-ADAA-B171B18000DE}" type="pres">
      <dgm:prSet presAssocID="{41FA4437-6455-4046-9C86-033A5A68CD8E}" presName="bgShapesFlow" presStyleCnt="0"/>
      <dgm:spPr/>
    </dgm:pt>
  </dgm:ptLst>
  <dgm:cxnLst>
    <dgm:cxn modelId="{FFD76102-0B85-4DFE-88E9-574FB905F867}" type="presOf" srcId="{37BD860D-3C1C-4383-B084-34990274CBA7}" destId="{52064531-CD49-4344-9525-33CC4A92C044}" srcOrd="0" destOrd="0" presId="urn:microsoft.com/office/officeart/2005/8/layout/hierarchy6"/>
    <dgm:cxn modelId="{B0CDC506-B87A-4F50-A61D-74AE2040CADF}" type="presOf" srcId="{FE5F39FC-7FBE-4F3C-A4AC-FAC609385D3C}" destId="{353F8D2F-1214-46E4-985F-0EA3D3A988DF}" srcOrd="0" destOrd="0" presId="urn:microsoft.com/office/officeart/2005/8/layout/hierarchy6"/>
    <dgm:cxn modelId="{2BEB0C08-8B0E-4EF5-AE42-D0B130BBB713}" srcId="{7E300B0A-3979-4D87-B6DD-9E1F53B7666F}" destId="{F6C21ECC-DBFF-4FEA-BB1C-D5727E36DA02}" srcOrd="0" destOrd="0" parTransId="{3F854A42-B22C-46E0-B49E-FB2CA003290A}" sibTransId="{E00186D2-9BA5-42B3-B2CA-1064BCF43551}"/>
    <dgm:cxn modelId="{633F7F09-5692-45AD-8B66-FD25C8732D7C}" type="presOf" srcId="{40CC8130-3B65-469B-B2E2-0A83301E4622}" destId="{FAA339D0-2C72-4CD5-BD92-A1CB24000792}" srcOrd="0" destOrd="0" presId="urn:microsoft.com/office/officeart/2005/8/layout/hierarchy6"/>
    <dgm:cxn modelId="{0B57690A-B797-49A2-8BE5-E9471FA9292D}" type="presOf" srcId="{91F716CB-E06C-4D89-B762-AB6E15AD0AC5}" destId="{F620DB0B-6E17-4DE5-9AC5-5EBB1ABC0AAC}" srcOrd="0" destOrd="0" presId="urn:microsoft.com/office/officeart/2005/8/layout/hierarchy6"/>
    <dgm:cxn modelId="{58707E0D-ACD6-4326-BC95-88E5752DB590}" srcId="{411D7F28-1587-4E22-92F8-D9CAB9FB7889}" destId="{79E7A230-E469-49D2-8512-30081102E0DC}" srcOrd="0" destOrd="0" parTransId="{BB829FE0-C34A-4D79-B12C-9CBAB3CD3C68}" sibTransId="{2FF9947C-F4AB-453B-ABD5-29D0D258A048}"/>
    <dgm:cxn modelId="{69443E10-981C-432A-9141-349D30DDCA44}" srcId="{1E036353-971E-43CD-A864-F91E20361E88}" destId="{E99CFA8D-4458-4256-AF4A-7ACBE75C95A0}" srcOrd="1" destOrd="0" parTransId="{0ABFC5F5-3998-4E48-9195-3DE3D70761FF}" sibTransId="{67FB2CAC-6543-436B-98B6-5F5DBF01E976}"/>
    <dgm:cxn modelId="{33597F11-1761-4F0A-9181-DEC4308A2935}" type="presOf" srcId="{E75B2A27-89E4-455F-B7C2-F2B0EC96B016}" destId="{DB197177-39C8-4833-954D-5A9654C410BE}" srcOrd="0" destOrd="0" presId="urn:microsoft.com/office/officeart/2005/8/layout/hierarchy6"/>
    <dgm:cxn modelId="{80B2F412-9A99-408F-BBF9-7B6EEC9CDDFD}" type="presOf" srcId="{C96E097F-BC3F-4D38-A206-8209C9E27792}" destId="{820D8650-4F04-4681-A329-8BD3AD7FE6D1}" srcOrd="0" destOrd="0" presId="urn:microsoft.com/office/officeart/2005/8/layout/hierarchy6"/>
    <dgm:cxn modelId="{84CA6A14-BE4B-487B-A0E7-C010AEB1FCFC}" type="presOf" srcId="{E248FF9A-D1CF-47A7-B764-A7090721456B}" destId="{DB4DF75A-D79D-4DC5-914F-2D95479A2024}" srcOrd="0" destOrd="0" presId="urn:microsoft.com/office/officeart/2005/8/layout/hierarchy6"/>
    <dgm:cxn modelId="{38304B14-C52E-4D61-A18C-D92DC81DDCE7}" type="presOf" srcId="{7603E454-2729-4518-9455-670B6FBB6DF1}" destId="{04B09BDF-A7C9-4A94-8449-D28FA5525E34}" srcOrd="0" destOrd="0" presId="urn:microsoft.com/office/officeart/2005/8/layout/hierarchy6"/>
    <dgm:cxn modelId="{A5245214-CFCB-4624-B039-D94D178F6C67}" type="presOf" srcId="{65BB0BD3-EAA9-4F6B-894D-56128EEC4030}" destId="{3E054D5A-2ACE-42BA-8940-BBAC43D4B3C4}" srcOrd="0" destOrd="0" presId="urn:microsoft.com/office/officeart/2005/8/layout/hierarchy6"/>
    <dgm:cxn modelId="{7568D918-11FC-4428-920E-8F2C813C9016}" type="presOf" srcId="{0C596BD5-8BD9-46F6-9F89-0648EAB632E0}" destId="{959B6FC9-504C-4C31-8806-9DB51BD5F1EE}" srcOrd="0" destOrd="0" presId="urn:microsoft.com/office/officeart/2005/8/layout/hierarchy6"/>
    <dgm:cxn modelId="{0EEB1119-2E75-4BCD-BEBE-B620CF72B5E7}" type="presOf" srcId="{B7F0BE8A-5F6D-4F01-9DA1-4A0CE85944F5}" destId="{5517563C-0BDC-463B-BA03-6E200DE6E7C5}" srcOrd="0" destOrd="0" presId="urn:microsoft.com/office/officeart/2005/8/layout/hierarchy6"/>
    <dgm:cxn modelId="{97366E19-7029-485D-A7DC-93C08CDC1CA1}" srcId="{7E300B0A-3979-4D87-B6DD-9E1F53B7666F}" destId="{337B8FC5-4406-403F-989E-25E63FD32F63}" srcOrd="1" destOrd="0" parTransId="{57318D87-CC7C-4C76-89E6-721ACBA475C1}" sibTransId="{58B92124-098C-4A54-BBE6-83021FB0B0D0}"/>
    <dgm:cxn modelId="{4F4A291A-0867-44AD-8397-34F5049E3563}" type="presOf" srcId="{89F58210-F77F-457F-8F7E-53E661645BBC}" destId="{81731A19-2949-4DF4-A8D1-8F615E3E12BE}" srcOrd="0" destOrd="0" presId="urn:microsoft.com/office/officeart/2005/8/layout/hierarchy6"/>
    <dgm:cxn modelId="{94FA981B-94AD-4491-9DB4-48E45A21D174}" srcId="{1E036353-971E-43CD-A864-F91E20361E88}" destId="{221C0D80-6B4A-4B40-A848-8C706D2B7954}" srcOrd="0" destOrd="0" parTransId="{515F92DF-D0FB-4660-822D-BA234078A322}" sibTransId="{4CC54FEF-D10C-4801-B381-975688C3DD6B}"/>
    <dgm:cxn modelId="{7EACB61E-FFB2-4FC5-9D5F-9F401F03C621}" type="presOf" srcId="{7E300B0A-3979-4D87-B6DD-9E1F53B7666F}" destId="{8579FBF0-AF2F-4735-9644-E05E5402A050}" srcOrd="0" destOrd="0" presId="urn:microsoft.com/office/officeart/2005/8/layout/hierarchy6"/>
    <dgm:cxn modelId="{634DB91F-2DF9-4027-8401-F4EE6F2A4950}" type="presOf" srcId="{337B8FC5-4406-403F-989E-25E63FD32F63}" destId="{E3F6F273-9FD9-4DEE-BAE1-139057DB60C7}" srcOrd="0" destOrd="0" presId="urn:microsoft.com/office/officeart/2005/8/layout/hierarchy6"/>
    <dgm:cxn modelId="{05F2BF1F-29C3-4A36-BBDE-F84B6B474EC9}" type="presOf" srcId="{F6C21ECC-DBFF-4FEA-BB1C-D5727E36DA02}" destId="{5BCE1441-BD35-4517-8523-64CE05650CD0}" srcOrd="0" destOrd="0" presId="urn:microsoft.com/office/officeart/2005/8/layout/hierarchy6"/>
    <dgm:cxn modelId="{76DA1E21-3D78-45F3-BB45-DDB17A1C2C52}" type="presOf" srcId="{5AFB11B7-2421-45F3-B87E-DCF8A2232EB3}" destId="{466175F4-23DB-4044-ADC3-E568CFD3766D}" srcOrd="0" destOrd="0" presId="urn:microsoft.com/office/officeart/2005/8/layout/hierarchy6"/>
    <dgm:cxn modelId="{E31A4E21-893F-41B5-86E5-7A1E51B866ED}" type="presOf" srcId="{D84BBEA4-0314-431D-8AD2-C87FC6771DD2}" destId="{22700564-E5FF-4A8F-AD1C-65148C452A45}" srcOrd="0" destOrd="0" presId="urn:microsoft.com/office/officeart/2005/8/layout/hierarchy6"/>
    <dgm:cxn modelId="{D9AEDC23-AEAA-4EA4-B3DA-C3119BEC7315}" srcId="{2087757F-8B7F-4ECF-B556-D1A7F7382B69}" destId="{B6927F0A-C2C3-4287-8503-BDF36CB0C67B}" srcOrd="0" destOrd="0" parTransId="{71055153-69D4-4D7D-8614-AAE0C9B0F424}" sibTransId="{7A47291B-0EFC-463B-AB12-8E6B82CF047D}"/>
    <dgm:cxn modelId="{DF21F323-DACC-4279-8635-665E08D7E048}" srcId="{E225A2F1-A54B-4135-A109-F33BF2EC7406}" destId="{3AE38111-F1FA-4E2E-AA73-9F2BCA56A779}" srcOrd="0" destOrd="0" parTransId="{1B3E42E4-FB72-4BC2-9AC3-ACC2BA295217}" sibTransId="{7597B96F-0637-4B6D-80B5-01D636F3FAFC}"/>
    <dgm:cxn modelId="{45BC1725-1538-4B27-96A3-8488051710FF}" type="presOf" srcId="{78615E90-7792-48F6-9130-3F19FE623E38}" destId="{5A252726-3BE5-4118-935B-08FA4D211FBE}" srcOrd="0" destOrd="0" presId="urn:microsoft.com/office/officeart/2005/8/layout/hierarchy6"/>
    <dgm:cxn modelId="{A928A525-97A0-4502-9EAB-BB76824274EC}" type="presOf" srcId="{E225A2F1-A54B-4135-A109-F33BF2EC7406}" destId="{16E0A94A-CD02-45D9-A830-348E5201CCC2}" srcOrd="0" destOrd="0" presId="urn:microsoft.com/office/officeart/2005/8/layout/hierarchy6"/>
    <dgm:cxn modelId="{2C5E8A27-5A42-4CAA-AAA7-0CE506EC1D51}" type="presOf" srcId="{B5FD552D-C4DF-4D3B-A47E-FFF832DBF0E0}" destId="{B99B6ACC-0187-407E-9D86-602EE004FC92}" srcOrd="0" destOrd="0" presId="urn:microsoft.com/office/officeart/2005/8/layout/hierarchy6"/>
    <dgm:cxn modelId="{32F7D527-0BC7-495A-812A-679603AD7E3A}" type="presOf" srcId="{E699EF32-2A28-4F1F-B0DF-47C7997316BA}" destId="{B66470C4-A112-4FEA-B80A-A5EE65724F5C}" srcOrd="0" destOrd="0" presId="urn:microsoft.com/office/officeart/2005/8/layout/hierarchy6"/>
    <dgm:cxn modelId="{6D1FEB27-BD0A-4B16-B00C-5FE367A3FCAE}" type="presOf" srcId="{3FB3D4C2-BAA8-4B61-8142-A77CE6C69E14}" destId="{6088EC82-1632-409C-BF2C-46C289CDA8A3}" srcOrd="0" destOrd="0" presId="urn:microsoft.com/office/officeart/2005/8/layout/hierarchy6"/>
    <dgm:cxn modelId="{64918A29-A64C-4C50-8709-F34492973716}" type="presOf" srcId="{E50D03D5-9208-4C59-98EC-A269C7607EEA}" destId="{5E8CCA99-C8C6-43C2-9A29-064AEF8EED26}" srcOrd="0" destOrd="0" presId="urn:microsoft.com/office/officeart/2005/8/layout/hierarchy6"/>
    <dgm:cxn modelId="{411E8B29-6D33-4A46-AC05-CAE370F481CB}" type="presOf" srcId="{8CF4E0FB-3F39-48B9-BB26-D5A165015DEC}" destId="{C1D8863C-6885-4F46-8DBD-2E70A852D5DB}" srcOrd="0" destOrd="0" presId="urn:microsoft.com/office/officeart/2005/8/layout/hierarchy6"/>
    <dgm:cxn modelId="{C3A9B229-FCF2-48F2-BB89-C9721C541F98}" type="presOf" srcId="{515F92DF-D0FB-4660-822D-BA234078A322}" destId="{7319B4AF-D441-48C6-8EE4-E2101ADD0165}" srcOrd="0" destOrd="0" presId="urn:microsoft.com/office/officeart/2005/8/layout/hierarchy6"/>
    <dgm:cxn modelId="{CEC8D929-97C8-4164-8405-D76EB538490D}" srcId="{7603E454-2729-4518-9455-670B6FBB6DF1}" destId="{89F58210-F77F-457F-8F7E-53E661645BBC}" srcOrd="0" destOrd="0" parTransId="{38C14E46-18DA-436B-88C6-A4863D528896}" sibTransId="{92B5E3E5-43F1-4D68-A48E-B4E8E9B2C73E}"/>
    <dgm:cxn modelId="{4DBB262A-60BC-4661-A4AD-A27DD8479EE6}" type="presOf" srcId="{38EA9F2C-CF61-4848-A5B1-3CE3361CD735}" destId="{F5889229-8E10-4226-B5B2-41E4760BCC11}" srcOrd="0" destOrd="0" presId="urn:microsoft.com/office/officeart/2005/8/layout/hierarchy6"/>
    <dgm:cxn modelId="{259F6E2A-A8BB-445F-9793-FE67C8FD207D}" srcId="{E40CE2B9-9DE0-47D5-87BD-88386F37B19F}" destId="{03C83E28-7987-4D71-B2BE-488BD030A118}" srcOrd="1" destOrd="0" parTransId="{7E7A300F-EA08-4CBA-B797-D414BA910A8A}" sibTransId="{6C10DED4-B879-4346-AB0A-051FDF10B496}"/>
    <dgm:cxn modelId="{22EC202E-E400-4A0F-BE33-7DBC3B6710CF}" type="presOf" srcId="{3FBB58A1-C43F-4B43-9EB5-4C4C30355473}" destId="{D7E5C0BD-D81B-49AD-BDE7-CEB66921D09D}" srcOrd="0" destOrd="0" presId="urn:microsoft.com/office/officeart/2005/8/layout/hierarchy6"/>
    <dgm:cxn modelId="{C71C0031-B7FD-4044-8E90-D573F8294318}" srcId="{3AE38111-F1FA-4E2E-AA73-9F2BCA56A779}" destId="{3E9209FA-BDAD-4ECC-8DA2-80975A16EEC8}" srcOrd="1" destOrd="0" parTransId="{F979D944-098C-42EB-9A97-5FEC884E98D1}" sibTransId="{672FE80A-2824-4827-8471-7110BB6449F9}"/>
    <dgm:cxn modelId="{A53C7E32-F978-4E8A-94E7-0DD6B1277FE4}" type="presOf" srcId="{3683BCA1-8287-48A0-AC00-BF55693CB79F}" destId="{48315697-5CCA-4EDB-BDB5-6915DDB99F21}" srcOrd="0" destOrd="0" presId="urn:microsoft.com/office/officeart/2005/8/layout/hierarchy6"/>
    <dgm:cxn modelId="{80DC2734-8FD9-409B-B2D5-8320EC868212}" type="presOf" srcId="{703A8D70-5908-4CF2-BEF0-E84044904556}" destId="{A2012683-BE59-44EC-9DA6-31B96E45C45F}" srcOrd="0" destOrd="0" presId="urn:microsoft.com/office/officeart/2005/8/layout/hierarchy6"/>
    <dgm:cxn modelId="{AE1ACA34-CF88-4B86-8B59-24E0B37F1E8B}" type="presOf" srcId="{57318D87-CC7C-4C76-89E6-721ACBA475C1}" destId="{9929C615-7DF3-410A-BC38-F65A65D8BAD6}" srcOrd="0" destOrd="0" presId="urn:microsoft.com/office/officeart/2005/8/layout/hierarchy6"/>
    <dgm:cxn modelId="{ECEF5B36-7B63-4A5C-A58F-2B1804B528FC}" srcId="{989CF326-5496-4C56-ABF0-15CF9A91BF69}" destId="{D84BBEA4-0314-431D-8AD2-C87FC6771DD2}" srcOrd="0" destOrd="0" parTransId="{2E765CC2-E6DF-4C49-B441-E14CB3A946E2}" sibTransId="{0D84CC3E-7EB9-42CF-92BB-550A2927CDC1}"/>
    <dgm:cxn modelId="{139A4B36-F9FA-495D-907C-C3610391382D}" srcId="{DB89DD84-7198-488A-B2F7-FD816992E2A8}" destId="{8C89EAC4-2E90-474A-8D00-74043092983F}" srcOrd="1" destOrd="0" parTransId="{0D0852B4-8993-48C1-A19B-C63A15B156BE}" sibTransId="{8A305C89-2469-4FC2-BF79-133046812A63}"/>
    <dgm:cxn modelId="{6FFC4039-5721-4863-A34A-8054FC5AE559}" type="presOf" srcId="{7E7A300F-EA08-4CBA-B797-D414BA910A8A}" destId="{64268C43-440F-4B53-B9C0-CCEB01C2066E}" srcOrd="0" destOrd="0" presId="urn:microsoft.com/office/officeart/2005/8/layout/hierarchy6"/>
    <dgm:cxn modelId="{ABE21C3B-F61E-4DC0-8A9B-A8AC69BA9467}" type="presOf" srcId="{555D5351-4718-4067-ACE3-148298420C48}" destId="{025F38F1-04CC-4E00-8378-2F8192F8E0BD}" srcOrd="0" destOrd="0" presId="urn:microsoft.com/office/officeart/2005/8/layout/hierarchy6"/>
    <dgm:cxn modelId="{BBA3133D-A63A-44EE-AEFA-FB8249B6F3B5}" type="presOf" srcId="{8AA2AD3C-DD2D-454D-A328-96A06ECC4E0B}" destId="{534D183B-0021-4419-A9DE-CC5B524F2E39}" srcOrd="0" destOrd="0" presId="urn:microsoft.com/office/officeart/2005/8/layout/hierarchy6"/>
    <dgm:cxn modelId="{23C6503D-45DB-40D2-9936-674EDE073B14}" type="presOf" srcId="{DCEC26D0-E2D8-4CE4-9BE7-E7EF938EC68E}" destId="{6F007C03-2352-4554-94F7-559E91900648}" srcOrd="0" destOrd="0" presId="urn:microsoft.com/office/officeart/2005/8/layout/hierarchy6"/>
    <dgm:cxn modelId="{36CCCE3D-AE3B-4A96-BB0E-ABDE770F734B}" type="presOf" srcId="{34D38B19-C4D3-4200-857B-35D33F9FCCA0}" destId="{C89C06A3-CF63-4E0E-80E4-9CAB0BAF1310}" srcOrd="0" destOrd="0" presId="urn:microsoft.com/office/officeart/2005/8/layout/hierarchy6"/>
    <dgm:cxn modelId="{F46D463E-C0D4-4F89-8945-E38610A374BE}" srcId="{C6493BFD-6FE4-4B5A-B572-C19101F95DA7}" destId="{71CD43CB-D876-4886-A178-1CF4981EB6EF}" srcOrd="1" destOrd="0" parTransId="{8AA2AD3C-DD2D-454D-A328-96A06ECC4E0B}" sibTransId="{1A335C3D-A439-4DDC-9C38-C4E698E9441E}"/>
    <dgm:cxn modelId="{CC62AF3E-1CDB-4904-8826-EA385467EBC9}" srcId="{337B8FC5-4406-403F-989E-25E63FD32F63}" destId="{E5285D5C-BE7C-423B-A15F-1E3657EC7947}" srcOrd="0" destOrd="0" parTransId="{C1667D76-EC34-4C53-B30A-31C1FC5FE6A7}" sibTransId="{18E351EB-C855-44EB-B8FD-3156255FC6DD}"/>
    <dgm:cxn modelId="{13C9185B-F0E4-41E0-8E1D-81AA8FB8172C}" srcId="{E225A2F1-A54B-4135-A109-F33BF2EC7406}" destId="{92BD21AB-1D13-47C4-8413-FF880F86FC73}" srcOrd="1" destOrd="0" parTransId="{DF271E11-4240-4ECD-95F7-05C8A71385B8}" sibTransId="{30631E20-B3FF-4233-8466-B91310CB40FB}"/>
    <dgm:cxn modelId="{F8B92F5C-606D-40FA-A825-D55CAFA801BC}" type="presOf" srcId="{38C14E46-18DA-436B-88C6-A4863D528896}" destId="{CC29A98B-264E-43DB-81AA-FA5B27A524DE}" srcOrd="0" destOrd="0" presId="urn:microsoft.com/office/officeart/2005/8/layout/hierarchy6"/>
    <dgm:cxn modelId="{F9E8755C-82A2-4A7F-B400-94157E0331B5}" srcId="{232F87B5-C966-4D99-B62D-CE0FCDCA2222}" destId="{7EC2581B-211C-4895-B45E-B1D519135405}" srcOrd="0" destOrd="0" parTransId="{3E91B71A-AF0B-4F3A-8072-4F84167E5C49}" sibTransId="{A128CAE6-74F3-43A6-ABDA-BC48F005B0A8}"/>
    <dgm:cxn modelId="{D0B20B61-77A4-4BE7-AC0E-9488486CA921}" type="presOf" srcId="{A960B30C-0AFF-4B29-B595-7673313840F5}" destId="{D838A505-1612-458F-9208-A78D03739B99}" srcOrd="0" destOrd="0" presId="urn:microsoft.com/office/officeart/2005/8/layout/hierarchy6"/>
    <dgm:cxn modelId="{3DDE8461-4A8D-428D-885C-7401A37297FD}" srcId="{41FA4437-6455-4046-9C86-033A5A68CD8E}" destId="{E3C8E1E8-8BBD-4263-8965-9205C570803F}" srcOrd="0" destOrd="0" parTransId="{2F746A42-F2C1-46F4-9DD4-C999427C4CFB}" sibTransId="{6D39E004-7308-4DF6-93C0-9CC47AB90F9A}"/>
    <dgm:cxn modelId="{7A64FF62-06F2-4D38-B229-6AAA1BF6F8C7}" type="presOf" srcId="{B6927F0A-C2C3-4287-8503-BDF36CB0C67B}" destId="{8D806959-E10E-4C6B-9E4F-FF93D57FF9BA}" srcOrd="0" destOrd="0" presId="urn:microsoft.com/office/officeart/2005/8/layout/hierarchy6"/>
    <dgm:cxn modelId="{106C1143-9AE2-4793-818E-9070DAB9E54D}" type="presOf" srcId="{AD119F38-C388-4F6B-9F46-6E8CAF859DED}" destId="{D6467939-37DC-4550-A4EF-5155E459AE49}" srcOrd="0" destOrd="0" presId="urn:microsoft.com/office/officeart/2005/8/layout/hierarchy6"/>
    <dgm:cxn modelId="{B3378363-90AB-44EC-87A7-0025539C761C}" srcId="{79E7A230-E469-49D2-8512-30081102E0DC}" destId="{7603E454-2729-4518-9455-670B6FBB6DF1}" srcOrd="0" destOrd="0" parTransId="{206F6DF5-F0E4-4ED4-A7E1-5F8F3AF00144}" sibTransId="{0B04568F-14FE-4672-A926-E99F4C15AB16}"/>
    <dgm:cxn modelId="{F8DFE563-6C7E-419D-A30E-54B63FA05760}" srcId="{0BE77851-F19D-4407-96EE-2DD97F286538}" destId="{411D7F28-1587-4E22-92F8-D9CAB9FB7889}" srcOrd="1" destOrd="0" parTransId="{3683BCA1-8287-48A0-AC00-BF55693CB79F}" sibTransId="{74F3F35F-C7A2-47E9-9563-CF0C50EFBE6E}"/>
    <dgm:cxn modelId="{D85BD044-F1E4-4767-9613-0644B89D9654}" type="presOf" srcId="{774CDFE9-7886-4E25-A57E-AE28F18E5928}" destId="{FF6462E6-9A69-42F9-9E4E-CBCEFDA63611}" srcOrd="0" destOrd="0" presId="urn:microsoft.com/office/officeart/2005/8/layout/hierarchy6"/>
    <dgm:cxn modelId="{0809B745-7F24-4D52-BE5C-7E3BE8CDEFDB}" type="presOf" srcId="{2087757F-8B7F-4ECF-B556-D1A7F7382B69}" destId="{2FB082B1-FE5D-4251-84C9-C3E54B97CEA8}" srcOrd="0" destOrd="0" presId="urn:microsoft.com/office/officeart/2005/8/layout/hierarchy6"/>
    <dgm:cxn modelId="{C79B9B47-FB35-42E8-AC8A-53584394D086}" type="presOf" srcId="{81DD385E-F48B-4662-BBBE-B43F29D32E93}" destId="{FA6620D6-CAD7-4CC1-915A-D02092AB0E06}" srcOrd="0" destOrd="0" presId="urn:microsoft.com/office/officeart/2005/8/layout/hierarchy6"/>
    <dgm:cxn modelId="{0B2B3F69-3073-42F9-AB5B-5A31F36AA08E}" srcId="{7730C635-3734-4C66-B4F9-C62C3FE6697A}" destId="{C96E097F-BC3F-4D38-A206-8209C9E27792}" srcOrd="1" destOrd="0" parTransId="{65BB0BD3-EAA9-4F6B-894D-56128EEC4030}" sibTransId="{F0A7684A-5D3C-4B20-8384-D5E364A72CCB}"/>
    <dgm:cxn modelId="{01B8D369-F7FF-469E-B584-A9C83C99A90E}" srcId="{5AFB11B7-2421-45F3-B87E-DCF8A2232EB3}" destId="{105E8025-4FBE-4018-9EF6-F75E2F0455F3}" srcOrd="1" destOrd="0" parTransId="{43B6E7FC-7A84-450A-93B7-F211E01F75AB}" sibTransId="{71627755-28D8-4BFF-872D-FAE14C0A0F87}"/>
    <dgm:cxn modelId="{B2A0B94B-B2C1-4BFF-BDFA-9E443C907A57}" type="presOf" srcId="{AD29BA47-C7D3-4D50-AAF4-85B639DE3126}" destId="{56B25661-8E42-4A59-9DA5-0DBC0CB1D287}" srcOrd="0" destOrd="0" presId="urn:microsoft.com/office/officeart/2005/8/layout/hierarchy6"/>
    <dgm:cxn modelId="{50E3FB6B-2464-4CDB-B8B0-9F019D41AD6C}" type="presOf" srcId="{0D0852B4-8993-48C1-A19B-C63A15B156BE}" destId="{23F1AE73-8387-497D-AE9A-08C90141EC82}" srcOrd="0" destOrd="0" presId="urn:microsoft.com/office/officeart/2005/8/layout/hierarchy6"/>
    <dgm:cxn modelId="{6B49F96D-8815-429B-A251-DFA512F67EC3}" type="presOf" srcId="{8ECA8658-4E68-4B14-BB63-064E76C09643}" destId="{498DB80B-9A55-4A93-900B-B8F7738E1C7A}" srcOrd="0" destOrd="0" presId="urn:microsoft.com/office/officeart/2005/8/layout/hierarchy6"/>
    <dgm:cxn modelId="{1D8D416E-2EA2-4CDF-8DD0-82CE18B1D0BF}" srcId="{03FDD877-0F68-4297-9A4C-79F8058BBC1A}" destId="{34D38B19-C4D3-4200-857B-35D33F9FCCA0}" srcOrd="1" destOrd="0" parTransId="{4D08DF25-9DD5-47D8-AC8D-988406C5632B}" sibTransId="{A698C2B7-0C00-42FE-8904-E7D2C687931C}"/>
    <dgm:cxn modelId="{DB6C666E-665A-419F-9497-2B2F6A4BBBD6}" type="presOf" srcId="{92BD21AB-1D13-47C4-8413-FF880F86FC73}" destId="{4332F164-C03B-4D6E-B9C0-BBF4843C5275}" srcOrd="0" destOrd="0" presId="urn:microsoft.com/office/officeart/2005/8/layout/hierarchy6"/>
    <dgm:cxn modelId="{BD8E734E-69B2-455C-BC84-755AA90813B7}" srcId="{337B8FC5-4406-403F-989E-25E63FD32F63}" destId="{774CDFE9-7886-4E25-A57E-AE28F18E5928}" srcOrd="1" destOrd="0" parTransId="{AD119F38-C388-4F6B-9F46-6E8CAF859DED}" sibTransId="{B0DAD7FA-0615-4785-ADDF-78816C6C0B13}"/>
    <dgm:cxn modelId="{6056A16E-5178-4D86-BDFC-FD038516B402}" type="presOf" srcId="{7EC2581B-211C-4895-B45E-B1D519135405}" destId="{0028A0F9-2686-4DF8-B270-52FE679B9620}" srcOrd="0" destOrd="0" presId="urn:microsoft.com/office/officeart/2005/8/layout/hierarchy6"/>
    <dgm:cxn modelId="{2B2AE850-9E9C-4975-B985-F11DD9BB9F9B}" srcId="{D3031E83-EBEC-4D55-BF1B-8004AB1473EC}" destId="{0BE77851-F19D-4407-96EE-2DD97F286538}" srcOrd="1" destOrd="0" parTransId="{81DD385E-F48B-4662-BBBE-B43F29D32E93}" sibTransId="{9A147DCE-3FBA-4A0C-8F33-768750D5D66C}"/>
    <dgm:cxn modelId="{62490C71-4C93-43C6-B51C-064155860397}" type="presOf" srcId="{4D477833-223C-4B54-80CD-46F7D591B773}" destId="{BE08DE00-535F-4C3A-A8A5-ADC7B5A11820}" srcOrd="0" destOrd="0" presId="urn:microsoft.com/office/officeart/2005/8/layout/hierarchy6"/>
    <dgm:cxn modelId="{82617B52-666E-4971-A5B1-8C77EB9377A7}" srcId="{BDE4A47B-13C1-4CDC-BFA5-6C156FFBE26C}" destId="{03FDD877-0F68-4297-9A4C-79F8058BBC1A}" srcOrd="0" destOrd="0" parTransId="{38EA9F2C-CF61-4848-A5B1-3CE3361CD735}" sibTransId="{E00FB9AD-7C8C-4341-ACA0-34671E910FBB}"/>
    <dgm:cxn modelId="{3E18FD72-42C5-469F-A465-BAE34D66A9B5}" type="presOf" srcId="{71055153-69D4-4D7D-8614-AAE0C9B0F424}" destId="{7CD900FA-CA81-492B-9C8C-4D298B04F449}" srcOrd="0" destOrd="0" presId="urn:microsoft.com/office/officeart/2005/8/layout/hierarchy6"/>
    <dgm:cxn modelId="{D4281853-832A-4208-A4F4-66BDB71F2700}" type="presOf" srcId="{71CD43CB-D876-4886-A178-1CF4981EB6EF}" destId="{77BFA369-FC54-433B-A3AA-6CBB69513890}" srcOrd="0" destOrd="0" presId="urn:microsoft.com/office/officeart/2005/8/layout/hierarchy6"/>
    <dgm:cxn modelId="{FC414A73-BC65-441E-9AF4-9D150B7A7E24}" srcId="{232F87B5-C966-4D99-B62D-CE0FCDCA2222}" destId="{2F5AF655-6180-4603-8FA0-56DFDD04A60D}" srcOrd="1" destOrd="0" parTransId="{8CF4E0FB-3F39-48B9-BB26-D5A165015DEC}" sibTransId="{2684C940-9206-4685-939A-6C7ECB328A46}"/>
    <dgm:cxn modelId="{3EF88873-37A4-4D4A-B35E-8C62117B7BA9}" srcId="{FE5F39FC-7FBE-4F3C-A4AC-FAC609385D3C}" destId="{D1A0869D-E703-407E-A6F8-ACD81C1EC300}" srcOrd="1" destOrd="0" parTransId="{0C596BD5-8BD9-46F6-9F89-0648EAB632E0}" sibTransId="{E021ABF3-8C93-4BEC-A5A7-DD693214BB75}"/>
    <dgm:cxn modelId="{E9F6E773-0C51-490B-B293-2FCB732C8FF2}" type="presOf" srcId="{CF6346C6-DC86-4BD7-8C74-E6716FA25004}" destId="{531F2CBA-6CB6-4122-AFF4-31914F81C961}" srcOrd="0" destOrd="0" presId="urn:microsoft.com/office/officeart/2005/8/layout/hierarchy6"/>
    <dgm:cxn modelId="{233DC874-70F7-439E-AAD1-E6D44C345A96}" type="presOf" srcId="{E3C8E1E8-8BBD-4263-8965-9205C570803F}" destId="{59082ABB-CC0A-41FF-9FD6-FD83F09F5F9C}" srcOrd="0" destOrd="0" presId="urn:microsoft.com/office/officeart/2005/8/layout/hierarchy6"/>
    <dgm:cxn modelId="{90ADEC74-EB4A-4A32-B9C9-B99082E45DA7}" type="presOf" srcId="{DF271E11-4240-4ECD-95F7-05C8A71385B8}" destId="{EE198D8F-D2D1-44A6-898F-383D5B840B13}" srcOrd="0" destOrd="0" presId="urn:microsoft.com/office/officeart/2005/8/layout/hierarchy6"/>
    <dgm:cxn modelId="{1BD13B75-DEBD-49B9-B543-EB84EA20EB88}" type="presOf" srcId="{03FDD877-0F68-4297-9A4C-79F8058BBC1A}" destId="{AF863BA4-FC8C-4F64-AAB5-205B70D44AD8}" srcOrd="0" destOrd="0" presId="urn:microsoft.com/office/officeart/2005/8/layout/hierarchy6"/>
    <dgm:cxn modelId="{E8226655-3DEF-4A39-8C86-BB28303F2A40}" srcId="{5AFB11B7-2421-45F3-B87E-DCF8A2232EB3}" destId="{6FC81EFD-16AE-4CCA-9F2F-491D29C31368}" srcOrd="0" destOrd="0" parTransId="{6FA627A1-C63E-4AB7-B321-ECA5359841D5}" sibTransId="{B3920517-CD05-4E77-9925-00828E69827D}"/>
    <dgm:cxn modelId="{0EEED575-16C4-4963-BA86-640E872F945C}" type="presOf" srcId="{E7C4E04D-12D5-48B6-A39E-7214CD10D841}" destId="{3378AFDA-EA7F-439E-B88D-75D09938837D}" srcOrd="0" destOrd="0" presId="urn:microsoft.com/office/officeart/2005/8/layout/hierarchy6"/>
    <dgm:cxn modelId="{0E7F4E56-8126-4E9E-BB2F-2C096BDF7034}" type="presOf" srcId="{E40CE2B9-9DE0-47D5-87BD-88386F37B19F}" destId="{8303FC8B-4E06-41E2-AFC7-55BFA4DD4F55}" srcOrd="0" destOrd="0" presId="urn:microsoft.com/office/officeart/2005/8/layout/hierarchy6"/>
    <dgm:cxn modelId="{DBDE8176-A5BB-46F9-BDCB-81DD873CD775}" type="presOf" srcId="{FEE10689-CE6B-4E15-A048-9D03EEAFDADB}" destId="{965CA793-944D-4291-906C-AB238E3F2E53}" srcOrd="0" destOrd="0" presId="urn:microsoft.com/office/officeart/2005/8/layout/hierarchy6"/>
    <dgm:cxn modelId="{D8559E76-0BB0-4BBE-8E58-EF5466115988}" type="presOf" srcId="{03C83E28-7987-4D71-B2BE-488BD030A118}" destId="{884133DD-B229-4464-80A5-0120C6E32254}" srcOrd="0" destOrd="0" presId="urn:microsoft.com/office/officeart/2005/8/layout/hierarchy6"/>
    <dgm:cxn modelId="{C715B656-5296-4C5C-969F-3AA309654EF4}" type="presOf" srcId="{6FFC2C16-4765-42CC-B7F1-E59A2326174D}" destId="{4508BBC0-F3E2-47EE-8F9F-8AC768B98323}" srcOrd="0" destOrd="0" presId="urn:microsoft.com/office/officeart/2005/8/layout/hierarchy6"/>
    <dgm:cxn modelId="{4C4EEC76-5C20-440B-9AD9-A1E03A486C12}" type="presOf" srcId="{F979D944-098C-42EB-9A97-5FEC884E98D1}" destId="{F0144DA8-E87E-4FCB-B21D-02B3A98EAD67}" srcOrd="0" destOrd="0" presId="urn:microsoft.com/office/officeart/2005/8/layout/hierarchy6"/>
    <dgm:cxn modelId="{BB7A7657-81C7-4569-B542-EB464BD22E6E}" srcId="{703A8D70-5908-4CF2-BEF0-E84044904556}" destId="{E50D03D5-9208-4C59-98EC-A269C7607EEA}" srcOrd="0" destOrd="0" parTransId="{E248FF9A-D1CF-47A7-B764-A7090721456B}" sibTransId="{86277CE7-BEC2-4B8F-9B65-3DF99C93A083}"/>
    <dgm:cxn modelId="{E5469379-6FC1-4C80-BDFB-7EB88C8C51E0}" srcId="{03FDD877-0F68-4297-9A4C-79F8058BBC1A}" destId="{703A8D70-5908-4CF2-BEF0-E84044904556}" srcOrd="0" destOrd="0" parTransId="{A2AE1210-56D9-46B1-BDEC-DF31076C4143}" sibTransId="{0700A18B-9DEA-4B06-90AD-9DA1B4FD5EA0}"/>
    <dgm:cxn modelId="{A6CA9379-0029-4713-8D61-3F16AFEA4B76}" type="presOf" srcId="{E576A542-97F1-4343-BC9A-BC75CC14B2AC}" destId="{5658A0E9-1258-463E-9A09-29EF5F696F0A}" srcOrd="0" destOrd="0" presId="urn:microsoft.com/office/officeart/2005/8/layout/hierarchy6"/>
    <dgm:cxn modelId="{0FBE877A-654D-4DFC-AF48-D47C36690339}" type="presOf" srcId="{A2AE1210-56D9-46B1-BDEC-DF31076C4143}" destId="{29044820-9064-4E12-8DA0-3E237D21A3AE}" srcOrd="0" destOrd="0" presId="urn:microsoft.com/office/officeart/2005/8/layout/hierarchy6"/>
    <dgm:cxn modelId="{1021287B-D04D-48E4-BB96-4F4C0742CD76}" type="presOf" srcId="{DB89DD84-7198-488A-B2F7-FD816992E2A8}" destId="{82AADF0F-DBFB-4A62-AC35-571350043F88}" srcOrd="0" destOrd="0" presId="urn:microsoft.com/office/officeart/2005/8/layout/hierarchy6"/>
    <dgm:cxn modelId="{14175B7B-3568-4FA1-8750-7910D2C53659}" srcId="{989CF326-5496-4C56-ABF0-15CF9A91BF69}" destId="{FE5F39FC-7FBE-4F3C-A4AC-FAC609385D3C}" srcOrd="1" destOrd="0" parTransId="{B7F0BE8A-5F6D-4F01-9DA1-4A0CE85944F5}" sibTransId="{07C801DA-CD8C-4DE2-8F42-3D35D5220FB1}"/>
    <dgm:cxn modelId="{CB2E237E-910F-4768-9BCF-E4855E7C66B9}" type="presOf" srcId="{7FC278E1-44C1-42AC-BAA3-CB222FCE0588}" destId="{B5635FAC-D9C3-4753-97D9-F578E81D3BA1}" srcOrd="0" destOrd="0" presId="urn:microsoft.com/office/officeart/2005/8/layout/hierarchy6"/>
    <dgm:cxn modelId="{6BA6487F-BB84-43F4-A122-6D745DD46361}" type="presOf" srcId="{7030F8AE-A36F-40A8-BD6D-63069A40D0AC}" destId="{80CB376B-D294-42DF-8FD8-48060C529EB9}" srcOrd="0" destOrd="0" presId="urn:microsoft.com/office/officeart/2005/8/layout/hierarchy6"/>
    <dgm:cxn modelId="{C7F44080-5DBE-45F5-B018-DF415F9E8352}" srcId="{91F716CB-E06C-4D89-B762-AB6E15AD0AC5}" destId="{7730C635-3734-4C66-B4F9-C62C3FE6697A}" srcOrd="0" destOrd="0" parTransId="{CF6346C6-DC86-4BD7-8C74-E6716FA25004}" sibTransId="{CC4921F2-AA8E-4540-B43F-91273D7EDBF8}"/>
    <dgm:cxn modelId="{A84AAD80-45FC-4749-8A33-9A6492A595FE}" type="presOf" srcId="{73E685DD-2F24-4F55-B59E-069276EA9FF6}" destId="{E5E0EBAF-3B04-4BBE-97CD-4ADB327E0038}" srcOrd="0" destOrd="0" presId="urn:microsoft.com/office/officeart/2005/8/layout/hierarchy6"/>
    <dgm:cxn modelId="{B0978082-E873-4F86-8345-3E769477A7DB}" srcId="{D3031E83-EBEC-4D55-BF1B-8004AB1473EC}" destId="{40CC8130-3B65-469B-B2E2-0A83301E4622}" srcOrd="0" destOrd="0" parTransId="{28E89FC7-52ED-4580-ACB2-E8E792A3EED0}" sibTransId="{5FE7B48F-3909-44A0-9EF3-381062A9368F}"/>
    <dgm:cxn modelId="{A428A282-9557-4906-A8AE-6D722C376747}" srcId="{E3C8E1E8-8BBD-4263-8965-9205C570803F}" destId="{D3031E83-EBEC-4D55-BF1B-8004AB1473EC}" srcOrd="0" destOrd="0" parTransId="{68B2E93A-1756-4203-91EA-6B00EB906264}" sibTransId="{D6629BF4-A99B-40C8-A7F8-99F5C1FE7531}"/>
    <dgm:cxn modelId="{85DFA783-300D-4733-B1FA-CE74D313B0A8}" type="presOf" srcId="{AF3F5D65-13D9-4DB3-B861-6A12BBFC3532}" destId="{C8B24B90-C950-48DB-B839-4382C4191982}" srcOrd="0" destOrd="0" presId="urn:microsoft.com/office/officeart/2005/8/layout/hierarchy6"/>
    <dgm:cxn modelId="{18FEA486-F7CC-4AE0-8FE7-2771783725FC}" type="presOf" srcId="{C748BB08-9AE6-4BF6-B060-8249669B2380}" destId="{B68D6F2C-19BC-4963-8EC6-6D42DB82FB43}" srcOrd="0" destOrd="0" presId="urn:microsoft.com/office/officeart/2005/8/layout/hierarchy6"/>
    <dgm:cxn modelId="{D16A0D88-81E6-4492-995D-101F0548E358}" type="presOf" srcId="{86F9C076-940D-44FD-8C0C-3E7BE264EFF9}" destId="{4F2C0293-ACC1-44A5-84FE-FEA4D698AE00}" srcOrd="0" destOrd="0" presId="urn:microsoft.com/office/officeart/2005/8/layout/hierarchy6"/>
    <dgm:cxn modelId="{63B92788-76DC-432D-9CB3-7C102E8746A4}" type="presOf" srcId="{43B6E7FC-7A84-450A-93B7-F211E01F75AB}" destId="{E4584F79-B858-4A73-8529-279260DBC835}" srcOrd="0" destOrd="0" presId="urn:microsoft.com/office/officeart/2005/8/layout/hierarchy6"/>
    <dgm:cxn modelId="{5DA95489-CAAB-460B-9F8B-9C6F0245CDE5}" type="presOf" srcId="{28E89FC7-52ED-4580-ACB2-E8E792A3EED0}" destId="{A54634BB-59D2-4A94-84A8-64EB414058B2}" srcOrd="0" destOrd="0" presId="urn:microsoft.com/office/officeart/2005/8/layout/hierarchy6"/>
    <dgm:cxn modelId="{9F72D58A-6500-48D7-9A31-A8C11AD140A2}" type="presOf" srcId="{D1A0869D-E703-407E-A6F8-ACD81C1EC300}" destId="{2D5E149C-B51E-451F-B0BE-94F61FE00098}" srcOrd="0" destOrd="0" presId="urn:microsoft.com/office/officeart/2005/8/layout/hierarchy6"/>
    <dgm:cxn modelId="{951CD88B-6E75-40EF-B57E-FF9746716878}" type="presOf" srcId="{FD0F4738-30C0-45E4-84BD-D175BFAAE19D}" destId="{D67BBFDE-340B-487D-B92B-CCB6FEB89D3D}" srcOrd="0" destOrd="0" presId="urn:microsoft.com/office/officeart/2005/8/layout/hierarchy6"/>
    <dgm:cxn modelId="{0205E18C-EB51-4428-8E46-5B38FA52213C}" type="presOf" srcId="{D3031E83-EBEC-4D55-BF1B-8004AB1473EC}" destId="{A010E798-7DBB-4FFE-A268-C18A307A3650}" srcOrd="0" destOrd="0" presId="urn:microsoft.com/office/officeart/2005/8/layout/hierarchy6"/>
    <dgm:cxn modelId="{E859968F-F271-472D-A805-23BF1B7F23B5}" type="presOf" srcId="{221C0D80-6B4A-4B40-A848-8C706D2B7954}" destId="{87FAFBE8-2D53-426A-B90F-0BE2BFBE2842}" srcOrd="0" destOrd="0" presId="urn:microsoft.com/office/officeart/2005/8/layout/hierarchy6"/>
    <dgm:cxn modelId="{50749990-4EDA-42EB-BA4A-6F0CA9899DC0}" type="presOf" srcId="{0D9DF5E0-BE87-42AA-B671-D0845D81B814}" destId="{B10F5EA3-8541-4427-9D71-703C8FAE61A0}" srcOrd="0" destOrd="0" presId="urn:microsoft.com/office/officeart/2005/8/layout/hierarchy6"/>
    <dgm:cxn modelId="{3FED3D94-DAB6-4D9E-AF4A-7F317491A0A5}" type="presOf" srcId="{206F6DF5-F0E4-4ED4-A7E1-5F8F3AF00144}" destId="{DE5BCE9B-EA20-4ED9-AA4E-AE49519AC5B1}" srcOrd="0" destOrd="0" presId="urn:microsoft.com/office/officeart/2005/8/layout/hierarchy6"/>
    <dgm:cxn modelId="{54B8AB94-815A-4F8A-B514-4E44C6321F75}" srcId="{9BAC49EA-B4AE-4974-90DA-E868DAE4F797}" destId="{5A52EF32-185F-4767-8DB6-3939B989925F}" srcOrd="1" destOrd="0" parTransId="{78615E90-7792-48F6-9130-3F19FE623E38}" sibTransId="{A41ACFD8-3C86-42E8-8FA1-592D5DA71706}"/>
    <dgm:cxn modelId="{DA1E3399-B62F-44C0-97E7-C75A5A3BE93D}" type="presOf" srcId="{F62DD7F1-43FB-4752-A055-BF4A539A96BE}" destId="{1C77AE61-E33F-4CD7-8BEC-6E992D061A8B}" srcOrd="0" destOrd="0" presId="urn:microsoft.com/office/officeart/2005/8/layout/hierarchy6"/>
    <dgm:cxn modelId="{0E8B829A-3738-400C-A744-079CE99C759C}" type="presOf" srcId="{989CF326-5496-4C56-ABF0-15CF9A91BF69}" destId="{017BE6EE-808A-40E0-A39F-DFA6C92C62F6}" srcOrd="0" destOrd="0" presId="urn:microsoft.com/office/officeart/2005/8/layout/hierarchy6"/>
    <dgm:cxn modelId="{DD1BE49B-ADBB-4F6F-855C-51074604BB20}" type="presOf" srcId="{B97B607C-AC59-46A2-9854-B1798959CEA3}" destId="{2DADB5AC-F97A-4C00-8A5C-88C019B6AB3F}" srcOrd="0" destOrd="0" presId="urn:microsoft.com/office/officeart/2005/8/layout/hierarchy6"/>
    <dgm:cxn modelId="{BE35189D-0A41-45B0-B5BA-C83C4EB4A25A}" type="presOf" srcId="{1E036353-971E-43CD-A864-F91E20361E88}" destId="{1B71385C-F9CA-493F-80DD-EE4F39694E35}" srcOrd="0" destOrd="0" presId="urn:microsoft.com/office/officeart/2005/8/layout/hierarchy6"/>
    <dgm:cxn modelId="{47E7ED9D-192F-46A9-A438-D1DB6DA12E16}" type="presOf" srcId="{6FA627A1-C63E-4AB7-B321-ECA5359841D5}" destId="{9A2038CD-C904-47ED-96FB-8B798EC17FC0}" srcOrd="0" destOrd="0" presId="urn:microsoft.com/office/officeart/2005/8/layout/hierarchy6"/>
    <dgm:cxn modelId="{EBCDC59F-15A5-4286-817A-E805CECCFDC3}" type="presOf" srcId="{0F1DE4C6-9D81-4505-A186-FF36A3FAC7F6}" destId="{BD73CAAA-38D0-4872-B644-ED55D3631006}" srcOrd="0" destOrd="0" presId="urn:microsoft.com/office/officeart/2005/8/layout/hierarchy6"/>
    <dgm:cxn modelId="{83D6EF9F-96B2-40CE-9B5D-3A948A7D51D4}" type="presOf" srcId="{1B3E42E4-FB72-4BC2-9AC3-ACC2BA295217}" destId="{5AC65861-AEF8-4878-B969-EFED84E2B5C9}" srcOrd="0" destOrd="0" presId="urn:microsoft.com/office/officeart/2005/8/layout/hierarchy6"/>
    <dgm:cxn modelId="{D64E46A2-0E2C-44B0-9902-13DB2F6F064E}" srcId="{40CC8130-3B65-469B-B2E2-0A83301E4622}" destId="{5AFB11B7-2421-45F3-B87E-DCF8A2232EB3}" srcOrd="0" destOrd="0" parTransId="{05CED064-F0E2-49E5-8953-0D36BEEF35F8}" sibTransId="{939C7EE6-B249-4AF4-8B56-BFA32652D41D}"/>
    <dgm:cxn modelId="{DA0152A3-BD88-4B1D-A2A0-66EEA6C706E2}" srcId="{FE5F39FC-7FBE-4F3C-A4AC-FAC609385D3C}" destId="{3FB3D4C2-BAA8-4B61-8142-A77CE6C69E14}" srcOrd="0" destOrd="0" parTransId="{84ABB2DC-4EF3-4755-9385-E064C35DB789}" sibTransId="{9276638A-676C-49EE-8470-9A0CEE5D2988}"/>
    <dgm:cxn modelId="{615F9EA3-86B2-4031-846A-FE4730D957C2}" type="presOf" srcId="{18868D96-F029-4CB7-8855-8AEA66DA757E}" destId="{6F9A72DD-59EB-42B4-90D8-B2F174F780C3}" srcOrd="0" destOrd="0" presId="urn:microsoft.com/office/officeart/2005/8/layout/hierarchy6"/>
    <dgm:cxn modelId="{FF45E6A3-4055-4C11-A448-CF3045C08138}" type="presOf" srcId="{232F87B5-C966-4D99-B62D-CE0FCDCA2222}" destId="{CDF094D9-5974-41B0-BAC3-16EDD2B11B4D}" srcOrd="0" destOrd="0" presId="urn:microsoft.com/office/officeart/2005/8/layout/hierarchy6"/>
    <dgm:cxn modelId="{073732A5-B825-4313-A3AB-1E47AAA26BEC}" srcId="{79E7A230-E469-49D2-8512-30081102E0DC}" destId="{DB89DD84-7198-488A-B2F7-FD816992E2A8}" srcOrd="1" destOrd="0" parTransId="{C748BB08-9AE6-4BF6-B060-8249669B2380}" sibTransId="{B4A1C5A6-51D5-406F-81A1-A7C28AD0629B}"/>
    <dgm:cxn modelId="{5DA57BA6-4EB4-4FC4-BFB2-5B89154B4329}" srcId="{E3C8E1E8-8BBD-4263-8965-9205C570803F}" destId="{E225A2F1-A54B-4135-A109-F33BF2EC7406}" srcOrd="1" destOrd="0" parTransId="{3FBB58A1-C43F-4B43-9EB5-4C4C30355473}" sibTransId="{DEB9AC6E-DD94-4548-B930-D79A46DF6FF9}"/>
    <dgm:cxn modelId="{7D7CBCA7-24A2-41A6-9052-2EEE641F299F}" srcId="{2087757F-8B7F-4ECF-B556-D1A7F7382B69}" destId="{BDE4A47B-13C1-4CDC-BFA5-6C156FFBE26C}" srcOrd="1" destOrd="0" parTransId="{18868D96-F029-4CB7-8855-8AEA66DA757E}" sibTransId="{53FEF176-4186-4680-9858-68A6AF085857}"/>
    <dgm:cxn modelId="{35162FA8-78EE-4C75-A7DC-F6E4B7F32A80}" type="presOf" srcId="{7BA984FC-5496-49ED-88E5-FA6549F1D179}" destId="{6614865E-50A7-4E66-B2FF-39A53B327F0C}" srcOrd="0" destOrd="0" presId="urn:microsoft.com/office/officeart/2005/8/layout/hierarchy6"/>
    <dgm:cxn modelId="{582135A9-71E4-49C1-9D2C-70B94D9BAE2D}" type="presOf" srcId="{41FA4437-6455-4046-9C86-033A5A68CD8E}" destId="{C7E5A894-69A7-47D1-8829-E3F9BC5F27CA}" srcOrd="0" destOrd="0" presId="urn:microsoft.com/office/officeart/2005/8/layout/hierarchy6"/>
    <dgm:cxn modelId="{94DE48A9-DBCD-41AE-B8E5-B21ED695AE9D}" srcId="{7730C635-3734-4C66-B4F9-C62C3FE6697A}" destId="{E699EF32-2A28-4F1F-B0DF-47C7997316BA}" srcOrd="0" destOrd="0" parTransId="{3F4E4266-4D4A-493F-A072-042A61546B65}" sibTransId="{BC6AE91A-3291-4874-A770-267E09C811F6}"/>
    <dgm:cxn modelId="{6A363BAA-8A11-42AB-A7FF-8E29ED3430D4}" type="presOf" srcId="{0ABFC5F5-3998-4E48-9195-3DE3D70761FF}" destId="{82CE191E-6FC7-4344-ACA9-7D3FE4B66D19}" srcOrd="0" destOrd="0" presId="urn:microsoft.com/office/officeart/2005/8/layout/hierarchy6"/>
    <dgm:cxn modelId="{07DB9DAD-3D8E-420C-8015-2EB4166BAF9C}" srcId="{3AE38111-F1FA-4E2E-AA73-9F2BCA56A779}" destId="{2087757F-8B7F-4ECF-B556-D1A7F7382B69}" srcOrd="0" destOrd="0" parTransId="{7030F8AE-A36F-40A8-BD6D-63069A40D0AC}" sibTransId="{5F9BDB2D-0AAE-41A4-A109-D3520103F1B2}"/>
    <dgm:cxn modelId="{682EC6AD-19AC-4542-B863-1F5920BDF00C}" srcId="{71CD43CB-D876-4886-A178-1CF4981EB6EF}" destId="{4A62BEB4-A32A-4DD9-B7BD-E3655E0A0C39}" srcOrd="1" destOrd="0" parTransId="{5684889A-D8DB-4B17-AF69-C49BE7CBA87B}" sibTransId="{D547DE39-05E6-470D-BD56-6E8BC4473788}"/>
    <dgm:cxn modelId="{3F3EFBB0-DA6F-4EE7-BC90-49C7AA8A18D4}" type="presOf" srcId="{9BAC49EA-B4AE-4974-90DA-E868DAE4F797}" destId="{9D1413D8-2770-4072-A9D3-8CF9CDE27DC6}" srcOrd="0" destOrd="0" presId="urn:microsoft.com/office/officeart/2005/8/layout/hierarchy6"/>
    <dgm:cxn modelId="{BB406CB1-B0BD-42E7-A634-E08ACD0D899F}" type="presOf" srcId="{3F4E4266-4D4A-493F-A072-042A61546B65}" destId="{849A21CB-3A6A-46F1-A346-E682A7064BD2}" srcOrd="0" destOrd="0" presId="urn:microsoft.com/office/officeart/2005/8/layout/hierarchy6"/>
    <dgm:cxn modelId="{F5A285B1-C82D-4855-8F04-5771F96FE0E1}" srcId="{0BE77851-F19D-4407-96EE-2DD97F286538}" destId="{91F716CB-E06C-4D89-B762-AB6E15AD0AC5}" srcOrd="0" destOrd="0" parTransId="{E576A542-97F1-4343-BC9A-BC75CC14B2AC}" sibTransId="{709CF7F9-87A3-471D-9638-6601B746C458}"/>
    <dgm:cxn modelId="{6C3B74B4-C249-48FB-A477-7ABA23A3D6C3}" srcId="{BDE4A47B-13C1-4CDC-BFA5-6C156FFBE26C}" destId="{A960B30C-0AFF-4B29-B595-7673313840F5}" srcOrd="1" destOrd="0" parTransId="{FC555C6C-A9E3-4355-91A1-82E203866E39}" sibTransId="{E571F30B-808C-42DA-A483-B16F39FD0C98}"/>
    <dgm:cxn modelId="{728667B6-00D7-4291-AA6C-AACF0A855379}" type="presOf" srcId="{C6493BFD-6FE4-4B5A-B572-C19101F95DA7}" destId="{47FCC56A-0E48-49FA-88D3-5A0000999D34}" srcOrd="0" destOrd="0" presId="urn:microsoft.com/office/officeart/2005/8/layout/hierarchy6"/>
    <dgm:cxn modelId="{AC9B47B6-D2C0-486C-B6FA-4006FE2CF0CB}" srcId="{B6927F0A-C2C3-4287-8503-BDF36CB0C67B}" destId="{9BAC49EA-B4AE-4974-90DA-E868DAE4F797}" srcOrd="0" destOrd="0" parTransId="{86F9C076-940D-44FD-8C0C-3E7BE264EFF9}" sibTransId="{EAD13929-3797-41F0-A65F-C72D5CF47FFC}"/>
    <dgm:cxn modelId="{8E56E5B7-558A-40D4-A1D4-0E3A5D5C39B5}" type="presOf" srcId="{5684889A-D8DB-4B17-AF69-C49BE7CBA87B}" destId="{9C802648-8405-4F61-B7F5-1084A25730B4}" srcOrd="0" destOrd="0" presId="urn:microsoft.com/office/officeart/2005/8/layout/hierarchy6"/>
    <dgm:cxn modelId="{AB6496BA-C99F-4CA5-9916-8A80DFB2C9F8}" type="presOf" srcId="{3AE38111-F1FA-4E2E-AA73-9F2BCA56A779}" destId="{250B6E2F-0B39-4654-95FC-312E18CFEF3F}" srcOrd="0" destOrd="0" presId="urn:microsoft.com/office/officeart/2005/8/layout/hierarchy6"/>
    <dgm:cxn modelId="{59E6BBBB-45B3-4611-8CA4-7627D6D24A5A}" type="presOf" srcId="{0BE77851-F19D-4407-96EE-2DD97F286538}" destId="{C3DBFE2B-D886-4530-BF6C-9C5DA8CD4B9C}" srcOrd="0" destOrd="0" presId="urn:microsoft.com/office/officeart/2005/8/layout/hierarchy6"/>
    <dgm:cxn modelId="{B07902BC-42EA-4C6E-816B-B142D50CACF1}" type="presOf" srcId="{2E765CC2-E6DF-4C49-B441-E14CB3A946E2}" destId="{F4D88826-04F4-44EB-8F09-C40164BAA51F}" srcOrd="0" destOrd="0" presId="urn:microsoft.com/office/officeart/2005/8/layout/hierarchy6"/>
    <dgm:cxn modelId="{6FE039BD-8902-43A1-8F7F-E67145F496CC}" srcId="{E40CE2B9-9DE0-47D5-87BD-88386F37B19F}" destId="{FEE10689-CE6B-4E15-A048-9D03EEAFDADB}" srcOrd="0" destOrd="0" parTransId="{6FFC2C16-4765-42CC-B7F1-E59A2326174D}" sibTransId="{38C5060E-977F-4B9E-B09D-6E2CF0CB631F}"/>
    <dgm:cxn modelId="{525053BF-1A7F-47B4-B377-7CB42271EA65}" srcId="{F6C21ECC-DBFF-4FEA-BB1C-D5727E36DA02}" destId="{E7C4E04D-12D5-48B6-A39E-7214CD10D841}" srcOrd="1" destOrd="0" parTransId="{B5FD552D-C4DF-4D3B-A47E-FFF832DBF0E0}" sibTransId="{A9EAAC77-2FF1-481F-8A07-AD2C83D3F9CE}"/>
    <dgm:cxn modelId="{6E6ACDC1-E739-4EBF-9487-6D685961C975}" type="presOf" srcId="{3E91B71A-AF0B-4F3A-8072-4F84167E5C49}" destId="{D36DEA98-BA21-488E-B71D-B26F78ABDE33}" srcOrd="0" destOrd="0" presId="urn:microsoft.com/office/officeart/2005/8/layout/hierarchy6"/>
    <dgm:cxn modelId="{959596C3-4DCD-4D82-A279-690917D24FC6}" type="presOf" srcId="{5F57D589-AA92-4D7A-A784-2C1C35E590EF}" destId="{916B6609-FDBA-461F-ADFD-718F2A391663}" srcOrd="0" destOrd="0" presId="urn:microsoft.com/office/officeart/2005/8/layout/hierarchy6"/>
    <dgm:cxn modelId="{038A81C6-151D-47FE-8438-3CF6F10C48C8}" type="presOf" srcId="{411D7F28-1587-4E22-92F8-D9CAB9FB7889}" destId="{63516D7E-2B1A-463B-9C38-596A83CDEE76}" srcOrd="0" destOrd="0" presId="urn:microsoft.com/office/officeart/2005/8/layout/hierarchy6"/>
    <dgm:cxn modelId="{650653CB-B98B-4A65-93FE-808816FED6A0}" type="presOf" srcId="{84ABB2DC-4EF3-4755-9385-E064C35DB789}" destId="{42A13A0C-29C4-4F84-9A45-1F7449ABCBDF}" srcOrd="0" destOrd="0" presId="urn:microsoft.com/office/officeart/2005/8/layout/hierarchy6"/>
    <dgm:cxn modelId="{64EC39CC-B43E-477F-9975-51845BA345BF}" srcId="{40CC8130-3B65-469B-B2E2-0A83301E4622}" destId="{989CF326-5496-4C56-ABF0-15CF9A91BF69}" srcOrd="1" destOrd="0" parTransId="{FD0F4738-30C0-45E4-84BD-D175BFAAE19D}" sibTransId="{72CB59AE-9BD0-4D6E-9F81-CAB3F0A87BBD}"/>
    <dgm:cxn modelId="{5C9D88D0-63CF-4574-9907-D693CDF43F08}" type="presOf" srcId="{17447E58-7902-4A9F-9D55-C8BDAE5F7216}" destId="{710FFF6F-748E-4028-A04E-2F82F54F0938}" srcOrd="0" destOrd="0" presId="urn:microsoft.com/office/officeart/2005/8/layout/hierarchy6"/>
    <dgm:cxn modelId="{EC5FA0D2-765D-435D-A096-825CB705C3CB}" type="presOf" srcId="{68B2E93A-1756-4203-91EA-6B00EB906264}" destId="{5B0039C1-8130-40E3-A861-C5326CF9FEF7}" srcOrd="0" destOrd="0" presId="urn:microsoft.com/office/officeart/2005/8/layout/hierarchy6"/>
    <dgm:cxn modelId="{8E3078DA-576E-4B32-8852-8C5E4FE32306}" srcId="{DB89DD84-7198-488A-B2F7-FD816992E2A8}" destId="{E75B2A27-89E4-455F-B7C2-F2B0EC96B016}" srcOrd="0" destOrd="0" parTransId="{AF3F5D65-13D9-4DB3-B861-6A12BBFC3532}" sibTransId="{CC140652-3FCC-4573-9D35-6D8930D99EE1}"/>
    <dgm:cxn modelId="{DB29E4DC-1083-42F0-95E2-CF58EF32E67C}" type="presOf" srcId="{4A62BEB4-A32A-4DD9-B7BD-E3655E0A0C39}" destId="{7AFF1ACF-9908-4347-AC8D-5C65A30051AA}" srcOrd="0" destOrd="0" presId="urn:microsoft.com/office/officeart/2005/8/layout/hierarchy6"/>
    <dgm:cxn modelId="{39320BDD-7F08-4E42-9B03-2465E290B59B}" type="presOf" srcId="{8C89EAC4-2E90-474A-8D00-74043092983F}" destId="{E82FF692-CD19-4DB4-A523-7AA3158BD380}" srcOrd="0" destOrd="0" presId="urn:microsoft.com/office/officeart/2005/8/layout/hierarchy6"/>
    <dgm:cxn modelId="{CF906FDD-A46C-4D3E-9188-A3FC51F54A41}" type="presOf" srcId="{BDE4A47B-13C1-4CDC-BFA5-6C156FFBE26C}" destId="{C54A2AD7-5E0A-456A-8D6C-FB0746C864A7}" srcOrd="0" destOrd="0" presId="urn:microsoft.com/office/officeart/2005/8/layout/hierarchy6"/>
    <dgm:cxn modelId="{0788A2E1-6FA6-46C8-B825-3ABA12E1FA3D}" type="presOf" srcId="{8C911F79-A301-4C40-A9EC-062BA4395473}" destId="{9C6990D3-289E-4A60-BD39-26585280BAFA}" srcOrd="0" destOrd="0" presId="urn:microsoft.com/office/officeart/2005/8/layout/hierarchy6"/>
    <dgm:cxn modelId="{8251A4E2-D080-468C-AD1B-80F2BF6FCA59}" type="presOf" srcId="{E5285D5C-BE7C-423B-A15F-1E3657EC7947}" destId="{41DB7A71-DBAC-4FF9-B23F-0FFE7E251AF2}" srcOrd="0" destOrd="0" presId="urn:microsoft.com/office/officeart/2005/8/layout/hierarchy6"/>
    <dgm:cxn modelId="{A70E1AE3-E741-41B6-B60E-5A71A645B6B7}" srcId="{703A8D70-5908-4CF2-BEF0-E84044904556}" destId="{1E036353-971E-43CD-A864-F91E20361E88}" srcOrd="1" destOrd="0" parTransId="{0D9DF5E0-BE87-42AA-B671-D0845D81B814}" sibTransId="{71C29B94-5107-4987-8517-DF67B10463CA}"/>
    <dgm:cxn modelId="{6FE047E5-08E5-48D0-AAD9-FBE885F29C1A}" type="presOf" srcId="{105E8025-4FBE-4018-9EF6-F75E2F0455F3}" destId="{66496079-C65E-4045-A5A3-A87EBFA44593}" srcOrd="0" destOrd="0" presId="urn:microsoft.com/office/officeart/2005/8/layout/hierarchy6"/>
    <dgm:cxn modelId="{E47E9CE6-95AE-4F13-91F9-735CAB2CD25C}" type="presOf" srcId="{FC555C6C-A9E3-4355-91A1-82E203866E39}" destId="{420A5968-7F48-4D1C-8236-E29D8875DECE}" srcOrd="0" destOrd="0" presId="urn:microsoft.com/office/officeart/2005/8/layout/hierarchy6"/>
    <dgm:cxn modelId="{08DF5CEE-D935-46F4-807E-CCB5F6DEB382}" type="presOf" srcId="{C1667D76-EC34-4C53-B30A-31C1FC5FE6A7}" destId="{269F4498-1745-4C25-BDCD-72B726610541}" srcOrd="0" destOrd="0" presId="urn:microsoft.com/office/officeart/2005/8/layout/hierarchy6"/>
    <dgm:cxn modelId="{91191DEF-742A-4C42-87A7-F4578B87054C}" srcId="{91F716CB-E06C-4D89-B762-AB6E15AD0AC5}" destId="{C6493BFD-6FE4-4B5A-B572-C19101F95DA7}" srcOrd="1" destOrd="0" parTransId="{0F1DE4C6-9D81-4505-A186-FF36A3FAC7F6}" sibTransId="{68247CD2-2BF6-469A-8B21-16A0AB43A2EE}"/>
    <dgm:cxn modelId="{5B5EEBEF-7831-4C5C-9D4A-26F9B97EDB7B}" type="presOf" srcId="{6FC81EFD-16AE-4CCA-9F2F-491D29C31368}" destId="{EA21282B-7025-40BC-A2CE-FD14923F3B7B}" srcOrd="0" destOrd="0" presId="urn:microsoft.com/office/officeart/2005/8/layout/hierarchy6"/>
    <dgm:cxn modelId="{F48876F0-C515-4756-A0C4-D0A85231B3A9}" type="presOf" srcId="{05CED064-F0E2-49E5-8953-0D36BEEF35F8}" destId="{152AE0BB-5A1A-4950-AB49-DCD75240ACDF}" srcOrd="0" destOrd="0" presId="urn:microsoft.com/office/officeart/2005/8/layout/hierarchy6"/>
    <dgm:cxn modelId="{A117EDF1-29D3-4AF6-A9D4-2FD418A4701E}" type="presOf" srcId="{3E9209FA-BDAD-4ECC-8DA2-80975A16EEC8}" destId="{532516F6-736B-4FCA-8B14-95362CF5447F}" srcOrd="0" destOrd="0" presId="urn:microsoft.com/office/officeart/2005/8/layout/hierarchy6"/>
    <dgm:cxn modelId="{0E6072F2-5847-406C-8801-C01C2831EB2A}" srcId="{5F57D589-AA92-4D7A-A784-2C1C35E590EF}" destId="{AD29BA47-C7D3-4D50-AAF4-85B639DE3126}" srcOrd="0" destOrd="0" parTransId="{4D477833-223C-4B54-80CD-46F7D591B773}" sibTransId="{F51D05F4-496D-4971-87CF-4210593BC133}"/>
    <dgm:cxn modelId="{00DAAEF2-31E5-4E9C-8C5A-4DABC11C7CBF}" srcId="{C6493BFD-6FE4-4B5A-B572-C19101F95DA7}" destId="{232F87B5-C966-4D99-B62D-CE0FCDCA2222}" srcOrd="0" destOrd="0" parTransId="{73E685DD-2F24-4F55-B59E-069276EA9FF6}" sibTransId="{780972D1-51A2-414D-83D2-1044FAF04A8B}"/>
    <dgm:cxn modelId="{9601B2F3-D256-4777-AB73-F1333ACCAE81}" srcId="{71CD43CB-D876-4886-A178-1CF4981EB6EF}" destId="{7BA984FC-5496-49ED-88E5-FA6549F1D179}" srcOrd="0" destOrd="0" parTransId="{17447E58-7902-4A9F-9D55-C8BDAE5F7216}" sibTransId="{38F6AF0D-59E0-4E40-9CC6-5BC2731EF1EA}"/>
    <dgm:cxn modelId="{90E917F4-A0DF-4D85-8800-826B9A55132B}" srcId="{5F57D589-AA92-4D7A-A784-2C1C35E590EF}" destId="{E40CE2B9-9DE0-47D5-87BD-88386F37B19F}" srcOrd="1" destOrd="0" parTransId="{37BD860D-3C1C-4383-B084-34990274CBA7}" sibTransId="{FDA413FC-C37C-46F4-B3BF-C07CC404B659}"/>
    <dgm:cxn modelId="{76D33CF4-F878-465B-A5C8-B5DA39D78666}" type="presOf" srcId="{4D08DF25-9DD5-47D8-AC8D-988406C5632B}" destId="{16B4A5EF-FC75-4E6E-89C7-C1C7F9179515}" srcOrd="0" destOrd="0" presId="urn:microsoft.com/office/officeart/2005/8/layout/hierarchy6"/>
    <dgm:cxn modelId="{A794ABF4-70C0-4C54-8593-6A4EAB14D64A}" type="presOf" srcId="{5A52EF32-185F-4767-8DB6-3939B989925F}" destId="{6CD4AF41-F46C-4A75-8D99-212A7871921A}" srcOrd="0" destOrd="0" presId="urn:microsoft.com/office/officeart/2005/8/layout/hierarchy6"/>
    <dgm:cxn modelId="{055AA7F6-E8F9-42E7-8D8A-672F2EE04B8E}" srcId="{B6927F0A-C2C3-4287-8503-BDF36CB0C67B}" destId="{5F57D589-AA92-4D7A-A784-2C1C35E590EF}" srcOrd="1" destOrd="0" parTransId="{555D5351-4718-4067-ACE3-148298420C48}" sibTransId="{E6549DA4-FCB1-47B6-972F-B01F7AEC3BD6}"/>
    <dgm:cxn modelId="{A6E462F7-BAB6-453F-B56D-15CE2304BDDC}" type="presOf" srcId="{E99CFA8D-4458-4256-AF4A-7ACBE75C95A0}" destId="{983A71EB-393D-48B1-BFBF-F541405B3CFB}" srcOrd="0" destOrd="0" presId="urn:microsoft.com/office/officeart/2005/8/layout/hierarchy6"/>
    <dgm:cxn modelId="{146C4CF7-44B7-49C9-80B6-A6C786A2E02E}" srcId="{7603E454-2729-4518-9455-670B6FBB6DF1}" destId="{B97B607C-AC59-46A2-9854-B1798959CEA3}" srcOrd="1" destOrd="0" parTransId="{7FC278E1-44C1-42AC-BAA3-CB222FCE0588}" sibTransId="{879EAC45-2F37-4391-B76C-8406F5954391}"/>
    <dgm:cxn modelId="{CBF9D6F8-2CD7-43D4-A14A-1B7EC68283EE}" srcId="{411D7F28-1587-4E22-92F8-D9CAB9FB7889}" destId="{7E300B0A-3979-4D87-B6DD-9E1F53B7666F}" srcOrd="1" destOrd="0" parTransId="{F62DD7F1-43FB-4752-A055-BF4A539A96BE}" sibTransId="{A8F48E6C-0DAA-4380-A42E-132A24035588}"/>
    <dgm:cxn modelId="{65B5C0F9-24D7-4018-927D-2C879F290422}" srcId="{9BAC49EA-B4AE-4974-90DA-E868DAE4F797}" destId="{8C911F79-A301-4C40-A9EC-062BA4395473}" srcOrd="0" destOrd="0" parTransId="{BE811EFE-1D11-495F-AF42-769EBCB6ED48}" sibTransId="{27505868-9734-4DFE-94E5-F9BC3328A0F9}"/>
    <dgm:cxn modelId="{69AB6EFA-A849-4935-AB55-8236F30759E7}" type="presOf" srcId="{2F5AF655-6180-4603-8FA0-56DFDD04A60D}" destId="{11DDBE6B-91FE-4352-9690-0AB1AB18163C}" srcOrd="0" destOrd="0" presId="urn:microsoft.com/office/officeart/2005/8/layout/hierarchy6"/>
    <dgm:cxn modelId="{F632C0FA-3FD3-44B8-A2B8-70530C99C106}" type="presOf" srcId="{BE811EFE-1D11-495F-AF42-769EBCB6ED48}" destId="{61D30D09-46BC-41E9-9DA9-49382D23038F}" srcOrd="0" destOrd="0" presId="urn:microsoft.com/office/officeart/2005/8/layout/hierarchy6"/>
    <dgm:cxn modelId="{23B403FD-9DEA-464F-990F-E08894DEC470}" type="presOf" srcId="{BB829FE0-C34A-4D79-B12C-9CBAB3CD3C68}" destId="{36FDC2D0-18B3-436E-AF1C-6D592FF8F1B9}" srcOrd="0" destOrd="0" presId="urn:microsoft.com/office/officeart/2005/8/layout/hierarchy6"/>
    <dgm:cxn modelId="{F37310FD-FB64-4933-912F-768C48CD53D1}" type="presOf" srcId="{7730C635-3734-4C66-B4F9-C62C3FE6697A}" destId="{3B73547A-EF5D-476D-8DC7-46A17464FB55}" srcOrd="0" destOrd="0" presId="urn:microsoft.com/office/officeart/2005/8/layout/hierarchy6"/>
    <dgm:cxn modelId="{A9B7DDFD-3FB3-4931-A0BD-F4AC508BF862}" type="presOf" srcId="{79E7A230-E469-49D2-8512-30081102E0DC}" destId="{E7F3811F-3B5A-4DA6-B712-23ED3B9BFD1D}" srcOrd="0" destOrd="0" presId="urn:microsoft.com/office/officeart/2005/8/layout/hierarchy6"/>
    <dgm:cxn modelId="{B64B18FE-9864-4EBB-913A-0BD0A9ABEDE8}" srcId="{F6C21ECC-DBFF-4FEA-BB1C-D5727E36DA02}" destId="{8ECA8658-4E68-4B14-BB63-064E76C09643}" srcOrd="0" destOrd="0" parTransId="{DCEC26D0-E2D8-4CE4-9BE7-E7EF938EC68E}" sibTransId="{16297FB7-265A-458F-893D-71960679F5A1}"/>
    <dgm:cxn modelId="{B054EDFE-B9BF-43E3-8650-B34D13165B9B}" type="presOf" srcId="{3F854A42-B22C-46E0-B49E-FB2CA003290A}" destId="{6C2EF4F2-D6F3-4073-9D42-C77FB8B9C740}" srcOrd="0" destOrd="0" presId="urn:microsoft.com/office/officeart/2005/8/layout/hierarchy6"/>
    <dgm:cxn modelId="{3807EDF7-4159-4C8C-B8FD-CF1298976C04}" type="presParOf" srcId="{C7E5A894-69A7-47D1-8829-E3F9BC5F27CA}" destId="{2DF007B2-7108-46D5-A9BE-90F1C43ECA73}" srcOrd="0" destOrd="0" presId="urn:microsoft.com/office/officeart/2005/8/layout/hierarchy6"/>
    <dgm:cxn modelId="{D8786179-705F-49D0-AC65-94C8488573F2}" type="presParOf" srcId="{2DF007B2-7108-46D5-A9BE-90F1C43ECA73}" destId="{0D1A8A77-E34B-431C-8718-5D8B34EDBBDE}" srcOrd="0" destOrd="0" presId="urn:microsoft.com/office/officeart/2005/8/layout/hierarchy6"/>
    <dgm:cxn modelId="{13C0E4D8-D8BC-4C59-9434-3CF4793D427A}" type="presParOf" srcId="{0D1A8A77-E34B-431C-8718-5D8B34EDBBDE}" destId="{4DE3480E-74A6-4BFF-A1E1-C4974B8758D0}" srcOrd="0" destOrd="0" presId="urn:microsoft.com/office/officeart/2005/8/layout/hierarchy6"/>
    <dgm:cxn modelId="{1F6BB0AC-ABD3-4AE1-99C1-788A40DCAE05}" type="presParOf" srcId="{4DE3480E-74A6-4BFF-A1E1-C4974B8758D0}" destId="{59082ABB-CC0A-41FF-9FD6-FD83F09F5F9C}" srcOrd="0" destOrd="0" presId="urn:microsoft.com/office/officeart/2005/8/layout/hierarchy6"/>
    <dgm:cxn modelId="{368C47C4-7F22-4098-9BDA-77582737221A}" type="presParOf" srcId="{4DE3480E-74A6-4BFF-A1E1-C4974B8758D0}" destId="{3D82A6D2-BBCF-478A-8C88-1661D89E2976}" srcOrd="1" destOrd="0" presId="urn:microsoft.com/office/officeart/2005/8/layout/hierarchy6"/>
    <dgm:cxn modelId="{4794D5AB-B478-4377-B8F9-3013E8A47D30}" type="presParOf" srcId="{3D82A6D2-BBCF-478A-8C88-1661D89E2976}" destId="{5B0039C1-8130-40E3-A861-C5326CF9FEF7}" srcOrd="0" destOrd="0" presId="urn:microsoft.com/office/officeart/2005/8/layout/hierarchy6"/>
    <dgm:cxn modelId="{B22F61D0-1376-4DF3-B132-287E6F817E7F}" type="presParOf" srcId="{3D82A6D2-BBCF-478A-8C88-1661D89E2976}" destId="{9D15DB0D-C86F-4B74-9E34-285A06F5BC5F}" srcOrd="1" destOrd="0" presId="urn:microsoft.com/office/officeart/2005/8/layout/hierarchy6"/>
    <dgm:cxn modelId="{63A4501E-1BFA-4D53-B658-6C029CE1F8FA}" type="presParOf" srcId="{9D15DB0D-C86F-4B74-9E34-285A06F5BC5F}" destId="{A010E798-7DBB-4FFE-A268-C18A307A3650}" srcOrd="0" destOrd="0" presId="urn:microsoft.com/office/officeart/2005/8/layout/hierarchy6"/>
    <dgm:cxn modelId="{A6B63D99-DDE4-44E2-9C1D-B91789FEDDD4}" type="presParOf" srcId="{9D15DB0D-C86F-4B74-9E34-285A06F5BC5F}" destId="{54798267-F0E6-4D87-81AD-624863863D6D}" srcOrd="1" destOrd="0" presId="urn:microsoft.com/office/officeart/2005/8/layout/hierarchy6"/>
    <dgm:cxn modelId="{FC7B1163-B9BE-4955-905E-23B2F4D83DFC}" type="presParOf" srcId="{54798267-F0E6-4D87-81AD-624863863D6D}" destId="{A54634BB-59D2-4A94-84A8-64EB414058B2}" srcOrd="0" destOrd="0" presId="urn:microsoft.com/office/officeart/2005/8/layout/hierarchy6"/>
    <dgm:cxn modelId="{B034A312-E68B-4F9C-8321-EA7DA634348E}" type="presParOf" srcId="{54798267-F0E6-4D87-81AD-624863863D6D}" destId="{DEBB269C-43CF-4814-B003-CC4E543380DA}" srcOrd="1" destOrd="0" presId="urn:microsoft.com/office/officeart/2005/8/layout/hierarchy6"/>
    <dgm:cxn modelId="{D4542BFA-D4B6-4536-B231-31BD5C0C596F}" type="presParOf" srcId="{DEBB269C-43CF-4814-B003-CC4E543380DA}" destId="{FAA339D0-2C72-4CD5-BD92-A1CB24000792}" srcOrd="0" destOrd="0" presId="urn:microsoft.com/office/officeart/2005/8/layout/hierarchy6"/>
    <dgm:cxn modelId="{FEA1E406-ABFB-4C04-8F13-5B7911C7589B}" type="presParOf" srcId="{DEBB269C-43CF-4814-B003-CC4E543380DA}" destId="{46A57C34-5C23-4C02-BEDC-14F1FC51C9F5}" srcOrd="1" destOrd="0" presId="urn:microsoft.com/office/officeart/2005/8/layout/hierarchy6"/>
    <dgm:cxn modelId="{160800EA-4069-4802-96EF-50CC74D75BF6}" type="presParOf" srcId="{46A57C34-5C23-4C02-BEDC-14F1FC51C9F5}" destId="{152AE0BB-5A1A-4950-AB49-DCD75240ACDF}" srcOrd="0" destOrd="0" presId="urn:microsoft.com/office/officeart/2005/8/layout/hierarchy6"/>
    <dgm:cxn modelId="{4400C48D-B9E6-4067-9C1B-AC2A6E084CE0}" type="presParOf" srcId="{46A57C34-5C23-4C02-BEDC-14F1FC51C9F5}" destId="{0FE2E719-24F0-403A-8CC4-71935B70071A}" srcOrd="1" destOrd="0" presId="urn:microsoft.com/office/officeart/2005/8/layout/hierarchy6"/>
    <dgm:cxn modelId="{692A1650-FDE0-4266-A047-F9C3C446333E}" type="presParOf" srcId="{0FE2E719-24F0-403A-8CC4-71935B70071A}" destId="{466175F4-23DB-4044-ADC3-E568CFD3766D}" srcOrd="0" destOrd="0" presId="urn:microsoft.com/office/officeart/2005/8/layout/hierarchy6"/>
    <dgm:cxn modelId="{8AD795A7-F93E-4E1A-A4E7-24EA19BF7BFD}" type="presParOf" srcId="{0FE2E719-24F0-403A-8CC4-71935B70071A}" destId="{89695ED4-D954-4021-934C-6E9C38B2FDD2}" srcOrd="1" destOrd="0" presId="urn:microsoft.com/office/officeart/2005/8/layout/hierarchy6"/>
    <dgm:cxn modelId="{1879C6E8-B861-4EC5-B294-D4C0EB003994}" type="presParOf" srcId="{89695ED4-D954-4021-934C-6E9C38B2FDD2}" destId="{9A2038CD-C904-47ED-96FB-8B798EC17FC0}" srcOrd="0" destOrd="0" presId="urn:microsoft.com/office/officeart/2005/8/layout/hierarchy6"/>
    <dgm:cxn modelId="{3CFF02D5-EE63-4436-8B4B-F8B602AF6FE0}" type="presParOf" srcId="{89695ED4-D954-4021-934C-6E9C38B2FDD2}" destId="{94BF5FF6-ED3A-46F0-AC67-94519D2662CC}" srcOrd="1" destOrd="0" presId="urn:microsoft.com/office/officeart/2005/8/layout/hierarchy6"/>
    <dgm:cxn modelId="{0219E8DE-1442-4245-9B5C-6B9E5F8FD787}" type="presParOf" srcId="{94BF5FF6-ED3A-46F0-AC67-94519D2662CC}" destId="{EA21282B-7025-40BC-A2CE-FD14923F3B7B}" srcOrd="0" destOrd="0" presId="urn:microsoft.com/office/officeart/2005/8/layout/hierarchy6"/>
    <dgm:cxn modelId="{E06788D3-D02F-4C94-8844-530115EDF9B3}" type="presParOf" srcId="{94BF5FF6-ED3A-46F0-AC67-94519D2662CC}" destId="{BE15B050-D315-4E57-94D6-EBA2F9FB0223}" srcOrd="1" destOrd="0" presId="urn:microsoft.com/office/officeart/2005/8/layout/hierarchy6"/>
    <dgm:cxn modelId="{F721EBDB-DEAD-462C-A464-492A5E79DD68}" type="presParOf" srcId="{89695ED4-D954-4021-934C-6E9C38B2FDD2}" destId="{E4584F79-B858-4A73-8529-279260DBC835}" srcOrd="2" destOrd="0" presId="urn:microsoft.com/office/officeart/2005/8/layout/hierarchy6"/>
    <dgm:cxn modelId="{D0210D91-0255-4C5F-9CBA-6CED45EE7B79}" type="presParOf" srcId="{89695ED4-D954-4021-934C-6E9C38B2FDD2}" destId="{2E687EA4-81D4-49A1-B2C5-5F683591920E}" srcOrd="3" destOrd="0" presId="urn:microsoft.com/office/officeart/2005/8/layout/hierarchy6"/>
    <dgm:cxn modelId="{916D6274-4929-4A80-ADD1-2395C549F433}" type="presParOf" srcId="{2E687EA4-81D4-49A1-B2C5-5F683591920E}" destId="{66496079-C65E-4045-A5A3-A87EBFA44593}" srcOrd="0" destOrd="0" presId="urn:microsoft.com/office/officeart/2005/8/layout/hierarchy6"/>
    <dgm:cxn modelId="{E742FF67-680F-4F66-8184-910FEA004254}" type="presParOf" srcId="{2E687EA4-81D4-49A1-B2C5-5F683591920E}" destId="{9B1F9B70-4DD9-46A6-9F48-69B69F11011A}" srcOrd="1" destOrd="0" presId="urn:microsoft.com/office/officeart/2005/8/layout/hierarchy6"/>
    <dgm:cxn modelId="{CF5BA9F0-37BE-4E97-B62A-C307A119244F}" type="presParOf" srcId="{46A57C34-5C23-4C02-BEDC-14F1FC51C9F5}" destId="{D67BBFDE-340B-487D-B92B-CCB6FEB89D3D}" srcOrd="2" destOrd="0" presId="urn:microsoft.com/office/officeart/2005/8/layout/hierarchy6"/>
    <dgm:cxn modelId="{0301F273-BACC-498E-ACDE-19CA4DC9D59F}" type="presParOf" srcId="{46A57C34-5C23-4C02-BEDC-14F1FC51C9F5}" destId="{BA7F346B-852D-4265-9809-B02525241947}" srcOrd="3" destOrd="0" presId="urn:microsoft.com/office/officeart/2005/8/layout/hierarchy6"/>
    <dgm:cxn modelId="{94EFBE3B-5A0A-4CFA-B75B-E56301509D8E}" type="presParOf" srcId="{BA7F346B-852D-4265-9809-B02525241947}" destId="{017BE6EE-808A-40E0-A39F-DFA6C92C62F6}" srcOrd="0" destOrd="0" presId="urn:microsoft.com/office/officeart/2005/8/layout/hierarchy6"/>
    <dgm:cxn modelId="{635183AF-75D8-4000-A864-CF5D822904BA}" type="presParOf" srcId="{BA7F346B-852D-4265-9809-B02525241947}" destId="{7EA87825-F381-4F1F-A5BE-BE6AC93BB355}" srcOrd="1" destOrd="0" presId="urn:microsoft.com/office/officeart/2005/8/layout/hierarchy6"/>
    <dgm:cxn modelId="{7F959F37-ABFB-400A-8645-6A4C131C34DD}" type="presParOf" srcId="{7EA87825-F381-4F1F-A5BE-BE6AC93BB355}" destId="{F4D88826-04F4-44EB-8F09-C40164BAA51F}" srcOrd="0" destOrd="0" presId="urn:microsoft.com/office/officeart/2005/8/layout/hierarchy6"/>
    <dgm:cxn modelId="{C86913E6-6D29-4FCE-875B-F615DEB2238E}" type="presParOf" srcId="{7EA87825-F381-4F1F-A5BE-BE6AC93BB355}" destId="{EF1B30CD-510B-46BC-A68D-6217211DE50F}" srcOrd="1" destOrd="0" presId="urn:microsoft.com/office/officeart/2005/8/layout/hierarchy6"/>
    <dgm:cxn modelId="{799737E8-1AC5-4BDC-8AEA-3BF7AF42E16C}" type="presParOf" srcId="{EF1B30CD-510B-46BC-A68D-6217211DE50F}" destId="{22700564-E5FF-4A8F-AD1C-65148C452A45}" srcOrd="0" destOrd="0" presId="urn:microsoft.com/office/officeart/2005/8/layout/hierarchy6"/>
    <dgm:cxn modelId="{EC591F1A-BE0B-47C7-AB13-D02C0E0B1C13}" type="presParOf" srcId="{EF1B30CD-510B-46BC-A68D-6217211DE50F}" destId="{69808671-BC99-4ACA-A5A8-04C0370A2DF9}" srcOrd="1" destOrd="0" presId="urn:microsoft.com/office/officeart/2005/8/layout/hierarchy6"/>
    <dgm:cxn modelId="{0C6FA7D5-9815-45C7-B898-F36D30EA0963}" type="presParOf" srcId="{7EA87825-F381-4F1F-A5BE-BE6AC93BB355}" destId="{5517563C-0BDC-463B-BA03-6E200DE6E7C5}" srcOrd="2" destOrd="0" presId="urn:microsoft.com/office/officeart/2005/8/layout/hierarchy6"/>
    <dgm:cxn modelId="{98D7C27E-22DD-4280-A71D-51D2B07EEB73}" type="presParOf" srcId="{7EA87825-F381-4F1F-A5BE-BE6AC93BB355}" destId="{482FC8C7-4C73-4654-80CB-E3369677B190}" srcOrd="3" destOrd="0" presId="urn:microsoft.com/office/officeart/2005/8/layout/hierarchy6"/>
    <dgm:cxn modelId="{C2537217-933C-4807-A0C4-48F346530EC2}" type="presParOf" srcId="{482FC8C7-4C73-4654-80CB-E3369677B190}" destId="{353F8D2F-1214-46E4-985F-0EA3D3A988DF}" srcOrd="0" destOrd="0" presId="urn:microsoft.com/office/officeart/2005/8/layout/hierarchy6"/>
    <dgm:cxn modelId="{830B1DD9-FFB7-4685-A645-AF97D55F3D90}" type="presParOf" srcId="{482FC8C7-4C73-4654-80CB-E3369677B190}" destId="{FE1A88D1-A993-450C-9F97-7D6CDA451429}" srcOrd="1" destOrd="0" presId="urn:microsoft.com/office/officeart/2005/8/layout/hierarchy6"/>
    <dgm:cxn modelId="{4DB0D5CB-8F47-4C3F-90FF-F1CE23E453A5}" type="presParOf" srcId="{FE1A88D1-A993-450C-9F97-7D6CDA451429}" destId="{42A13A0C-29C4-4F84-9A45-1F7449ABCBDF}" srcOrd="0" destOrd="0" presId="urn:microsoft.com/office/officeart/2005/8/layout/hierarchy6"/>
    <dgm:cxn modelId="{A4B7333A-C986-4EBD-954B-F1CB8013B4A7}" type="presParOf" srcId="{FE1A88D1-A993-450C-9F97-7D6CDA451429}" destId="{D6EE1337-8EF0-48E7-AF68-4BE7ADF2359E}" srcOrd="1" destOrd="0" presId="urn:microsoft.com/office/officeart/2005/8/layout/hierarchy6"/>
    <dgm:cxn modelId="{115FD3BC-521C-4D2D-8563-0736408466F2}" type="presParOf" srcId="{D6EE1337-8EF0-48E7-AF68-4BE7ADF2359E}" destId="{6088EC82-1632-409C-BF2C-46C289CDA8A3}" srcOrd="0" destOrd="0" presId="urn:microsoft.com/office/officeart/2005/8/layout/hierarchy6"/>
    <dgm:cxn modelId="{89258592-E981-4BD3-919E-1431065E7C54}" type="presParOf" srcId="{D6EE1337-8EF0-48E7-AF68-4BE7ADF2359E}" destId="{EDDACFF6-49FD-4304-919C-9E233E9CF5DA}" srcOrd="1" destOrd="0" presId="urn:microsoft.com/office/officeart/2005/8/layout/hierarchy6"/>
    <dgm:cxn modelId="{31339AFF-FF59-4E8E-B995-D7BAD250EC3E}" type="presParOf" srcId="{FE1A88D1-A993-450C-9F97-7D6CDA451429}" destId="{959B6FC9-504C-4C31-8806-9DB51BD5F1EE}" srcOrd="2" destOrd="0" presId="urn:microsoft.com/office/officeart/2005/8/layout/hierarchy6"/>
    <dgm:cxn modelId="{5CF14DA7-DE5E-41B7-87B9-19C1079070F7}" type="presParOf" srcId="{FE1A88D1-A993-450C-9F97-7D6CDA451429}" destId="{0C52BF7D-53E1-45B2-AA42-7298DDEA5BF0}" srcOrd="3" destOrd="0" presId="urn:microsoft.com/office/officeart/2005/8/layout/hierarchy6"/>
    <dgm:cxn modelId="{D048C9EF-CB35-4004-836A-68A37039AC14}" type="presParOf" srcId="{0C52BF7D-53E1-45B2-AA42-7298DDEA5BF0}" destId="{2D5E149C-B51E-451F-B0BE-94F61FE00098}" srcOrd="0" destOrd="0" presId="urn:microsoft.com/office/officeart/2005/8/layout/hierarchy6"/>
    <dgm:cxn modelId="{A84ABF9C-1F5F-48DB-8867-72DC1B6392B0}" type="presParOf" srcId="{0C52BF7D-53E1-45B2-AA42-7298DDEA5BF0}" destId="{2300E7B3-8156-4207-B5C4-FA7AF2F90DA2}" srcOrd="1" destOrd="0" presId="urn:microsoft.com/office/officeart/2005/8/layout/hierarchy6"/>
    <dgm:cxn modelId="{4A8CABCA-092D-4438-B65C-B93A4A5118BB}" type="presParOf" srcId="{54798267-F0E6-4D87-81AD-624863863D6D}" destId="{FA6620D6-CAD7-4CC1-915A-D02092AB0E06}" srcOrd="2" destOrd="0" presId="urn:microsoft.com/office/officeart/2005/8/layout/hierarchy6"/>
    <dgm:cxn modelId="{7FCC1847-D98F-4A46-BED3-BA3CB7D3F7E7}" type="presParOf" srcId="{54798267-F0E6-4D87-81AD-624863863D6D}" destId="{2C74F687-BF40-4771-B0AB-F13F8DE1A932}" srcOrd="3" destOrd="0" presId="urn:microsoft.com/office/officeart/2005/8/layout/hierarchy6"/>
    <dgm:cxn modelId="{1C57B35D-6290-4D69-8224-9C4DC8A7F8AD}" type="presParOf" srcId="{2C74F687-BF40-4771-B0AB-F13F8DE1A932}" destId="{C3DBFE2B-D886-4530-BF6C-9C5DA8CD4B9C}" srcOrd="0" destOrd="0" presId="urn:microsoft.com/office/officeart/2005/8/layout/hierarchy6"/>
    <dgm:cxn modelId="{04B6A6D3-AA6E-4BB4-8325-9392ED14079D}" type="presParOf" srcId="{2C74F687-BF40-4771-B0AB-F13F8DE1A932}" destId="{ABFF5E5E-171F-4A5A-AD57-FAEFC0F8A079}" srcOrd="1" destOrd="0" presId="urn:microsoft.com/office/officeart/2005/8/layout/hierarchy6"/>
    <dgm:cxn modelId="{B5DDC93E-E4A8-4AB8-B595-042164961107}" type="presParOf" srcId="{ABFF5E5E-171F-4A5A-AD57-FAEFC0F8A079}" destId="{5658A0E9-1258-463E-9A09-29EF5F696F0A}" srcOrd="0" destOrd="0" presId="urn:microsoft.com/office/officeart/2005/8/layout/hierarchy6"/>
    <dgm:cxn modelId="{FD7CFE90-910F-4AFD-A7E9-C5C92424DF43}" type="presParOf" srcId="{ABFF5E5E-171F-4A5A-AD57-FAEFC0F8A079}" destId="{B436CD39-AFEC-4D0F-8324-F8BFD7A42B84}" srcOrd="1" destOrd="0" presId="urn:microsoft.com/office/officeart/2005/8/layout/hierarchy6"/>
    <dgm:cxn modelId="{3463ECC9-308A-44CE-9EEA-4650E7C3E35B}" type="presParOf" srcId="{B436CD39-AFEC-4D0F-8324-F8BFD7A42B84}" destId="{F620DB0B-6E17-4DE5-9AC5-5EBB1ABC0AAC}" srcOrd="0" destOrd="0" presId="urn:microsoft.com/office/officeart/2005/8/layout/hierarchy6"/>
    <dgm:cxn modelId="{4B350818-7FA2-4170-93A2-48ACD02E073F}" type="presParOf" srcId="{B436CD39-AFEC-4D0F-8324-F8BFD7A42B84}" destId="{08AE4A3D-23C8-4441-9CDD-6E650E3D276A}" srcOrd="1" destOrd="0" presId="urn:microsoft.com/office/officeart/2005/8/layout/hierarchy6"/>
    <dgm:cxn modelId="{8146764E-0ED4-4159-9E63-854D210BE1BF}" type="presParOf" srcId="{08AE4A3D-23C8-4441-9CDD-6E650E3D276A}" destId="{531F2CBA-6CB6-4122-AFF4-31914F81C961}" srcOrd="0" destOrd="0" presId="urn:microsoft.com/office/officeart/2005/8/layout/hierarchy6"/>
    <dgm:cxn modelId="{6EF9F2A2-A6EA-4308-A6E3-FB85E42E239E}" type="presParOf" srcId="{08AE4A3D-23C8-4441-9CDD-6E650E3D276A}" destId="{284C597A-6D17-4BE8-A5BE-05492277F2EC}" srcOrd="1" destOrd="0" presId="urn:microsoft.com/office/officeart/2005/8/layout/hierarchy6"/>
    <dgm:cxn modelId="{DD3DC6DE-8686-4684-9086-0A9ADA9B7B14}" type="presParOf" srcId="{284C597A-6D17-4BE8-A5BE-05492277F2EC}" destId="{3B73547A-EF5D-476D-8DC7-46A17464FB55}" srcOrd="0" destOrd="0" presId="urn:microsoft.com/office/officeart/2005/8/layout/hierarchy6"/>
    <dgm:cxn modelId="{9AAF760D-68CB-4107-A2E4-3594B73D3739}" type="presParOf" srcId="{284C597A-6D17-4BE8-A5BE-05492277F2EC}" destId="{D4312EDE-2730-4B84-A3B9-33F6243EDBAD}" srcOrd="1" destOrd="0" presId="urn:microsoft.com/office/officeart/2005/8/layout/hierarchy6"/>
    <dgm:cxn modelId="{73CCBE62-7DCD-4A67-8A22-7C3C769EF6C8}" type="presParOf" srcId="{D4312EDE-2730-4B84-A3B9-33F6243EDBAD}" destId="{849A21CB-3A6A-46F1-A346-E682A7064BD2}" srcOrd="0" destOrd="0" presId="urn:microsoft.com/office/officeart/2005/8/layout/hierarchy6"/>
    <dgm:cxn modelId="{2521CA53-9437-4DB2-8453-EEFB676E8C7A}" type="presParOf" srcId="{D4312EDE-2730-4B84-A3B9-33F6243EDBAD}" destId="{1CC3BC0C-EFE2-4181-ADAC-EE87F91A0E42}" srcOrd="1" destOrd="0" presId="urn:microsoft.com/office/officeart/2005/8/layout/hierarchy6"/>
    <dgm:cxn modelId="{704EE5A3-6C7F-4DBB-B980-E5E8A8692581}" type="presParOf" srcId="{1CC3BC0C-EFE2-4181-ADAC-EE87F91A0E42}" destId="{B66470C4-A112-4FEA-B80A-A5EE65724F5C}" srcOrd="0" destOrd="0" presId="urn:microsoft.com/office/officeart/2005/8/layout/hierarchy6"/>
    <dgm:cxn modelId="{50B417C4-6EE7-48A1-8DA9-5452B8643855}" type="presParOf" srcId="{1CC3BC0C-EFE2-4181-ADAC-EE87F91A0E42}" destId="{D2B344A6-A91D-4210-866D-B253C301900E}" srcOrd="1" destOrd="0" presId="urn:microsoft.com/office/officeart/2005/8/layout/hierarchy6"/>
    <dgm:cxn modelId="{58315A3E-C079-41A0-84A4-CBDFDBC3458B}" type="presParOf" srcId="{D4312EDE-2730-4B84-A3B9-33F6243EDBAD}" destId="{3E054D5A-2ACE-42BA-8940-BBAC43D4B3C4}" srcOrd="2" destOrd="0" presId="urn:microsoft.com/office/officeart/2005/8/layout/hierarchy6"/>
    <dgm:cxn modelId="{3B7A2ACA-E609-43FF-9F2F-FBF85AFC8F93}" type="presParOf" srcId="{D4312EDE-2730-4B84-A3B9-33F6243EDBAD}" destId="{4ED18127-B5FC-46D3-B934-F38A79B7720D}" srcOrd="3" destOrd="0" presId="urn:microsoft.com/office/officeart/2005/8/layout/hierarchy6"/>
    <dgm:cxn modelId="{26F65335-814D-4B2C-A51E-AE25CDD35253}" type="presParOf" srcId="{4ED18127-B5FC-46D3-B934-F38A79B7720D}" destId="{820D8650-4F04-4681-A329-8BD3AD7FE6D1}" srcOrd="0" destOrd="0" presId="urn:microsoft.com/office/officeart/2005/8/layout/hierarchy6"/>
    <dgm:cxn modelId="{077849A5-EDF0-4DF7-9D4C-E037F3056F79}" type="presParOf" srcId="{4ED18127-B5FC-46D3-B934-F38A79B7720D}" destId="{D0063D13-80EE-4087-8A49-DDB0436E1694}" srcOrd="1" destOrd="0" presId="urn:microsoft.com/office/officeart/2005/8/layout/hierarchy6"/>
    <dgm:cxn modelId="{B9287BCB-972A-461D-B836-66FEE8149C86}" type="presParOf" srcId="{08AE4A3D-23C8-4441-9CDD-6E650E3D276A}" destId="{BD73CAAA-38D0-4872-B644-ED55D3631006}" srcOrd="2" destOrd="0" presId="urn:microsoft.com/office/officeart/2005/8/layout/hierarchy6"/>
    <dgm:cxn modelId="{A49CBA09-5611-4300-B1A5-8425B6CDEF2E}" type="presParOf" srcId="{08AE4A3D-23C8-4441-9CDD-6E650E3D276A}" destId="{8C0EBBD8-61C6-43EC-924C-0B15292386C4}" srcOrd="3" destOrd="0" presId="urn:microsoft.com/office/officeart/2005/8/layout/hierarchy6"/>
    <dgm:cxn modelId="{BE45AD0B-E48C-4E3F-8A30-2D0A0BC46DCD}" type="presParOf" srcId="{8C0EBBD8-61C6-43EC-924C-0B15292386C4}" destId="{47FCC56A-0E48-49FA-88D3-5A0000999D34}" srcOrd="0" destOrd="0" presId="urn:microsoft.com/office/officeart/2005/8/layout/hierarchy6"/>
    <dgm:cxn modelId="{D4933F74-FE0D-4E07-A52D-174055DCE446}" type="presParOf" srcId="{8C0EBBD8-61C6-43EC-924C-0B15292386C4}" destId="{04FC1E88-ECD1-465A-9D1E-688B5F43331D}" srcOrd="1" destOrd="0" presId="urn:microsoft.com/office/officeart/2005/8/layout/hierarchy6"/>
    <dgm:cxn modelId="{8ABAE3F4-14DA-44E0-989F-4BDA9292EA9E}" type="presParOf" srcId="{04FC1E88-ECD1-465A-9D1E-688B5F43331D}" destId="{E5E0EBAF-3B04-4BBE-97CD-4ADB327E0038}" srcOrd="0" destOrd="0" presId="urn:microsoft.com/office/officeart/2005/8/layout/hierarchy6"/>
    <dgm:cxn modelId="{9C5BDA15-C898-4FAA-9B65-607A43019E54}" type="presParOf" srcId="{04FC1E88-ECD1-465A-9D1E-688B5F43331D}" destId="{6EE615B0-D73D-43B6-A613-271BE7ECBFDD}" srcOrd="1" destOrd="0" presId="urn:microsoft.com/office/officeart/2005/8/layout/hierarchy6"/>
    <dgm:cxn modelId="{92C5D8EE-0CF3-40F5-8221-2337EA418DBF}" type="presParOf" srcId="{6EE615B0-D73D-43B6-A613-271BE7ECBFDD}" destId="{CDF094D9-5974-41B0-BAC3-16EDD2B11B4D}" srcOrd="0" destOrd="0" presId="urn:microsoft.com/office/officeart/2005/8/layout/hierarchy6"/>
    <dgm:cxn modelId="{372A77D6-86FE-48CB-8C80-398C4AB8924D}" type="presParOf" srcId="{6EE615B0-D73D-43B6-A613-271BE7ECBFDD}" destId="{F53AE21F-2BDC-4490-BEA7-EAF2A88351C6}" srcOrd="1" destOrd="0" presId="urn:microsoft.com/office/officeart/2005/8/layout/hierarchy6"/>
    <dgm:cxn modelId="{7000339C-D76A-4C71-AFC3-C2FE2A340D7E}" type="presParOf" srcId="{F53AE21F-2BDC-4490-BEA7-EAF2A88351C6}" destId="{D36DEA98-BA21-488E-B71D-B26F78ABDE33}" srcOrd="0" destOrd="0" presId="urn:microsoft.com/office/officeart/2005/8/layout/hierarchy6"/>
    <dgm:cxn modelId="{4E42B383-76BB-4068-A449-8A56BCF77B00}" type="presParOf" srcId="{F53AE21F-2BDC-4490-BEA7-EAF2A88351C6}" destId="{11C25B14-4BAB-40BF-9C16-E2198C9D0570}" srcOrd="1" destOrd="0" presId="urn:microsoft.com/office/officeart/2005/8/layout/hierarchy6"/>
    <dgm:cxn modelId="{FB72874F-FB0A-4EE5-B395-0AC71B0058F2}" type="presParOf" srcId="{11C25B14-4BAB-40BF-9C16-E2198C9D0570}" destId="{0028A0F9-2686-4DF8-B270-52FE679B9620}" srcOrd="0" destOrd="0" presId="urn:microsoft.com/office/officeart/2005/8/layout/hierarchy6"/>
    <dgm:cxn modelId="{DAABBBDF-20DA-4A55-BC74-3650F4425220}" type="presParOf" srcId="{11C25B14-4BAB-40BF-9C16-E2198C9D0570}" destId="{68AD8430-805D-4534-A250-3AF3BDCAE665}" srcOrd="1" destOrd="0" presId="urn:microsoft.com/office/officeart/2005/8/layout/hierarchy6"/>
    <dgm:cxn modelId="{76B0949B-7A62-4DE5-9372-F47616052646}" type="presParOf" srcId="{F53AE21F-2BDC-4490-BEA7-EAF2A88351C6}" destId="{C1D8863C-6885-4F46-8DBD-2E70A852D5DB}" srcOrd="2" destOrd="0" presId="urn:microsoft.com/office/officeart/2005/8/layout/hierarchy6"/>
    <dgm:cxn modelId="{63A12FFD-CD87-4058-8A27-58029E137DD0}" type="presParOf" srcId="{F53AE21F-2BDC-4490-BEA7-EAF2A88351C6}" destId="{E10B952C-5E8A-4D6B-9EB5-05DFA6D865A3}" srcOrd="3" destOrd="0" presId="urn:microsoft.com/office/officeart/2005/8/layout/hierarchy6"/>
    <dgm:cxn modelId="{C80C7162-6FA2-47A5-8C46-28E6376072C5}" type="presParOf" srcId="{E10B952C-5E8A-4D6B-9EB5-05DFA6D865A3}" destId="{11DDBE6B-91FE-4352-9690-0AB1AB18163C}" srcOrd="0" destOrd="0" presId="urn:microsoft.com/office/officeart/2005/8/layout/hierarchy6"/>
    <dgm:cxn modelId="{F2C5E445-18A6-450A-9B79-CAB40EF06593}" type="presParOf" srcId="{E10B952C-5E8A-4D6B-9EB5-05DFA6D865A3}" destId="{7D70385F-3076-43DA-91C4-333D63935039}" srcOrd="1" destOrd="0" presId="urn:microsoft.com/office/officeart/2005/8/layout/hierarchy6"/>
    <dgm:cxn modelId="{2E221358-EB35-455A-9AEC-C21DC4C03519}" type="presParOf" srcId="{04FC1E88-ECD1-465A-9D1E-688B5F43331D}" destId="{534D183B-0021-4419-A9DE-CC5B524F2E39}" srcOrd="2" destOrd="0" presId="urn:microsoft.com/office/officeart/2005/8/layout/hierarchy6"/>
    <dgm:cxn modelId="{DD5CB1A6-351F-489D-92BF-ED2A4A134060}" type="presParOf" srcId="{04FC1E88-ECD1-465A-9D1E-688B5F43331D}" destId="{1DC1CD76-A6EC-4A3D-BA49-E5B4AA1D95D8}" srcOrd="3" destOrd="0" presId="urn:microsoft.com/office/officeart/2005/8/layout/hierarchy6"/>
    <dgm:cxn modelId="{1A79451A-1AE9-4E9C-A394-A190104C93E3}" type="presParOf" srcId="{1DC1CD76-A6EC-4A3D-BA49-E5B4AA1D95D8}" destId="{77BFA369-FC54-433B-A3AA-6CBB69513890}" srcOrd="0" destOrd="0" presId="urn:microsoft.com/office/officeart/2005/8/layout/hierarchy6"/>
    <dgm:cxn modelId="{5F581201-5CAB-4EE5-BB1D-62594815657B}" type="presParOf" srcId="{1DC1CD76-A6EC-4A3D-BA49-E5B4AA1D95D8}" destId="{2B600399-6FC8-44B3-8136-45F6D4B7B411}" srcOrd="1" destOrd="0" presId="urn:microsoft.com/office/officeart/2005/8/layout/hierarchy6"/>
    <dgm:cxn modelId="{142EBD96-DBC4-4825-A156-88E89D0CE2C3}" type="presParOf" srcId="{2B600399-6FC8-44B3-8136-45F6D4B7B411}" destId="{710FFF6F-748E-4028-A04E-2F82F54F0938}" srcOrd="0" destOrd="0" presId="urn:microsoft.com/office/officeart/2005/8/layout/hierarchy6"/>
    <dgm:cxn modelId="{93CC9046-D65F-4F15-8F14-45BFD3BEB3C4}" type="presParOf" srcId="{2B600399-6FC8-44B3-8136-45F6D4B7B411}" destId="{147EF87B-C1A3-472F-A8F0-D5D5118FCFA6}" srcOrd="1" destOrd="0" presId="urn:microsoft.com/office/officeart/2005/8/layout/hierarchy6"/>
    <dgm:cxn modelId="{3CDF8BA1-C6A5-49F4-BD60-F0D38CCD999C}" type="presParOf" srcId="{147EF87B-C1A3-472F-A8F0-D5D5118FCFA6}" destId="{6614865E-50A7-4E66-B2FF-39A53B327F0C}" srcOrd="0" destOrd="0" presId="urn:microsoft.com/office/officeart/2005/8/layout/hierarchy6"/>
    <dgm:cxn modelId="{E267EB2B-99C1-42F3-9C51-59A3B2EA8AC4}" type="presParOf" srcId="{147EF87B-C1A3-472F-A8F0-D5D5118FCFA6}" destId="{DD4F4E08-039F-4754-9968-82579527C229}" srcOrd="1" destOrd="0" presId="urn:microsoft.com/office/officeart/2005/8/layout/hierarchy6"/>
    <dgm:cxn modelId="{70AF01F2-CE7A-43FF-9A13-DD0D28E8BAD8}" type="presParOf" srcId="{2B600399-6FC8-44B3-8136-45F6D4B7B411}" destId="{9C802648-8405-4F61-B7F5-1084A25730B4}" srcOrd="2" destOrd="0" presId="urn:microsoft.com/office/officeart/2005/8/layout/hierarchy6"/>
    <dgm:cxn modelId="{AFF7BF49-158A-4FFA-9C61-6B3F7134F05F}" type="presParOf" srcId="{2B600399-6FC8-44B3-8136-45F6D4B7B411}" destId="{42C32C88-9FA5-401A-A1E5-A1784C618F2E}" srcOrd="3" destOrd="0" presId="urn:microsoft.com/office/officeart/2005/8/layout/hierarchy6"/>
    <dgm:cxn modelId="{289DEAA2-9A74-4914-BACB-82010ABC32D5}" type="presParOf" srcId="{42C32C88-9FA5-401A-A1E5-A1784C618F2E}" destId="{7AFF1ACF-9908-4347-AC8D-5C65A30051AA}" srcOrd="0" destOrd="0" presId="urn:microsoft.com/office/officeart/2005/8/layout/hierarchy6"/>
    <dgm:cxn modelId="{0A8C36B4-3CB2-4624-87B1-029ACA3639B2}" type="presParOf" srcId="{42C32C88-9FA5-401A-A1E5-A1784C618F2E}" destId="{888DFBE9-7339-4E4F-A051-1BCB1A40D65C}" srcOrd="1" destOrd="0" presId="urn:microsoft.com/office/officeart/2005/8/layout/hierarchy6"/>
    <dgm:cxn modelId="{44C058C1-6894-4EF9-95CB-5DBC117CD555}" type="presParOf" srcId="{ABFF5E5E-171F-4A5A-AD57-FAEFC0F8A079}" destId="{48315697-5CCA-4EDB-BDB5-6915DDB99F21}" srcOrd="2" destOrd="0" presId="urn:microsoft.com/office/officeart/2005/8/layout/hierarchy6"/>
    <dgm:cxn modelId="{F2ABBB1B-D2F9-42A7-9128-D557D720EEF0}" type="presParOf" srcId="{ABFF5E5E-171F-4A5A-AD57-FAEFC0F8A079}" destId="{72F5A3D6-7B63-4ADB-820C-16F2CBD65089}" srcOrd="3" destOrd="0" presId="urn:microsoft.com/office/officeart/2005/8/layout/hierarchy6"/>
    <dgm:cxn modelId="{831C426F-252E-49E3-ACF9-DCBF67853155}" type="presParOf" srcId="{72F5A3D6-7B63-4ADB-820C-16F2CBD65089}" destId="{63516D7E-2B1A-463B-9C38-596A83CDEE76}" srcOrd="0" destOrd="0" presId="urn:microsoft.com/office/officeart/2005/8/layout/hierarchy6"/>
    <dgm:cxn modelId="{2B3EE5A2-433C-4E1E-A475-57F3E4C3FB66}" type="presParOf" srcId="{72F5A3D6-7B63-4ADB-820C-16F2CBD65089}" destId="{EA2B4FB0-E20B-4B0A-9650-52CECA7B41F7}" srcOrd="1" destOrd="0" presId="urn:microsoft.com/office/officeart/2005/8/layout/hierarchy6"/>
    <dgm:cxn modelId="{20654C78-9D16-42B9-8424-69703C6C1F98}" type="presParOf" srcId="{EA2B4FB0-E20B-4B0A-9650-52CECA7B41F7}" destId="{36FDC2D0-18B3-436E-AF1C-6D592FF8F1B9}" srcOrd="0" destOrd="0" presId="urn:microsoft.com/office/officeart/2005/8/layout/hierarchy6"/>
    <dgm:cxn modelId="{5FF50F85-1F7C-412D-9CCB-18A73D82718F}" type="presParOf" srcId="{EA2B4FB0-E20B-4B0A-9650-52CECA7B41F7}" destId="{B68E2CDF-C179-4FAA-A7A3-6532A6A5FD13}" srcOrd="1" destOrd="0" presId="urn:microsoft.com/office/officeart/2005/8/layout/hierarchy6"/>
    <dgm:cxn modelId="{8EF18B79-F524-4C6F-AC4F-DC63420572F7}" type="presParOf" srcId="{B68E2CDF-C179-4FAA-A7A3-6532A6A5FD13}" destId="{E7F3811F-3B5A-4DA6-B712-23ED3B9BFD1D}" srcOrd="0" destOrd="0" presId="urn:microsoft.com/office/officeart/2005/8/layout/hierarchy6"/>
    <dgm:cxn modelId="{09ED90F9-699D-456C-8865-389B36D307E1}" type="presParOf" srcId="{B68E2CDF-C179-4FAA-A7A3-6532A6A5FD13}" destId="{2FAAD016-7A00-4618-B15F-D7BA13DE07DF}" srcOrd="1" destOrd="0" presId="urn:microsoft.com/office/officeart/2005/8/layout/hierarchy6"/>
    <dgm:cxn modelId="{F77962A2-7584-424E-8F43-41F655050A2C}" type="presParOf" srcId="{2FAAD016-7A00-4618-B15F-D7BA13DE07DF}" destId="{DE5BCE9B-EA20-4ED9-AA4E-AE49519AC5B1}" srcOrd="0" destOrd="0" presId="urn:microsoft.com/office/officeart/2005/8/layout/hierarchy6"/>
    <dgm:cxn modelId="{EEC5FC83-4BDB-4E20-8D35-597B39259A2D}" type="presParOf" srcId="{2FAAD016-7A00-4618-B15F-D7BA13DE07DF}" destId="{28D6B916-049A-4C2C-BD1C-B6002DCF3945}" srcOrd="1" destOrd="0" presId="urn:microsoft.com/office/officeart/2005/8/layout/hierarchy6"/>
    <dgm:cxn modelId="{906FF22E-87B4-4F0A-BB77-736C86418E89}" type="presParOf" srcId="{28D6B916-049A-4C2C-BD1C-B6002DCF3945}" destId="{04B09BDF-A7C9-4A94-8449-D28FA5525E34}" srcOrd="0" destOrd="0" presId="urn:microsoft.com/office/officeart/2005/8/layout/hierarchy6"/>
    <dgm:cxn modelId="{B0059B89-D8D6-4074-96F7-AF6A20D332A4}" type="presParOf" srcId="{28D6B916-049A-4C2C-BD1C-B6002DCF3945}" destId="{65490474-03DB-4A71-964B-FED1B1B4AE61}" srcOrd="1" destOrd="0" presId="urn:microsoft.com/office/officeart/2005/8/layout/hierarchy6"/>
    <dgm:cxn modelId="{8F921A12-BF69-46A0-AE27-D9191C810D02}" type="presParOf" srcId="{65490474-03DB-4A71-964B-FED1B1B4AE61}" destId="{CC29A98B-264E-43DB-81AA-FA5B27A524DE}" srcOrd="0" destOrd="0" presId="urn:microsoft.com/office/officeart/2005/8/layout/hierarchy6"/>
    <dgm:cxn modelId="{8015EB38-4354-4A59-9EED-6661DF3CD341}" type="presParOf" srcId="{65490474-03DB-4A71-964B-FED1B1B4AE61}" destId="{051A1752-ADC1-482A-B576-1960B57003A6}" srcOrd="1" destOrd="0" presId="urn:microsoft.com/office/officeart/2005/8/layout/hierarchy6"/>
    <dgm:cxn modelId="{38E37ABA-B02E-401D-982D-1FEE4A7CFC4B}" type="presParOf" srcId="{051A1752-ADC1-482A-B576-1960B57003A6}" destId="{81731A19-2949-4DF4-A8D1-8F615E3E12BE}" srcOrd="0" destOrd="0" presId="urn:microsoft.com/office/officeart/2005/8/layout/hierarchy6"/>
    <dgm:cxn modelId="{30FB298F-5F93-47D7-9391-657BFDE5AF91}" type="presParOf" srcId="{051A1752-ADC1-482A-B576-1960B57003A6}" destId="{13F695A9-9F30-4D95-ADEB-16C56928F647}" srcOrd="1" destOrd="0" presId="urn:microsoft.com/office/officeart/2005/8/layout/hierarchy6"/>
    <dgm:cxn modelId="{2563CC03-7A23-4E05-8E13-6EF7683B2919}" type="presParOf" srcId="{65490474-03DB-4A71-964B-FED1B1B4AE61}" destId="{B5635FAC-D9C3-4753-97D9-F578E81D3BA1}" srcOrd="2" destOrd="0" presId="urn:microsoft.com/office/officeart/2005/8/layout/hierarchy6"/>
    <dgm:cxn modelId="{6CBC1946-13F1-4241-A7A1-D039885A54BD}" type="presParOf" srcId="{65490474-03DB-4A71-964B-FED1B1B4AE61}" destId="{02BE46F3-9697-4759-A445-DE7F99941BBC}" srcOrd="3" destOrd="0" presId="urn:microsoft.com/office/officeart/2005/8/layout/hierarchy6"/>
    <dgm:cxn modelId="{A11E7B94-CD25-4077-86BA-84A500E3DD5F}" type="presParOf" srcId="{02BE46F3-9697-4759-A445-DE7F99941BBC}" destId="{2DADB5AC-F97A-4C00-8A5C-88C019B6AB3F}" srcOrd="0" destOrd="0" presId="urn:microsoft.com/office/officeart/2005/8/layout/hierarchy6"/>
    <dgm:cxn modelId="{08AE046E-537D-444D-AAB3-0EEDE0AC5212}" type="presParOf" srcId="{02BE46F3-9697-4759-A445-DE7F99941BBC}" destId="{032D5F72-5B63-41BE-87DF-DC748866C94B}" srcOrd="1" destOrd="0" presId="urn:microsoft.com/office/officeart/2005/8/layout/hierarchy6"/>
    <dgm:cxn modelId="{F28E690E-5D19-4968-8CB2-2F038E5A5842}" type="presParOf" srcId="{2FAAD016-7A00-4618-B15F-D7BA13DE07DF}" destId="{B68D6F2C-19BC-4963-8EC6-6D42DB82FB43}" srcOrd="2" destOrd="0" presId="urn:microsoft.com/office/officeart/2005/8/layout/hierarchy6"/>
    <dgm:cxn modelId="{85B9E153-45F6-44E9-ADBF-575881CF4487}" type="presParOf" srcId="{2FAAD016-7A00-4618-B15F-D7BA13DE07DF}" destId="{F9FBA13E-D369-4C6A-9AB2-672FA82C10DD}" srcOrd="3" destOrd="0" presId="urn:microsoft.com/office/officeart/2005/8/layout/hierarchy6"/>
    <dgm:cxn modelId="{59B215F7-412B-4546-8CBF-B28FD917D7A6}" type="presParOf" srcId="{F9FBA13E-D369-4C6A-9AB2-672FA82C10DD}" destId="{82AADF0F-DBFB-4A62-AC35-571350043F88}" srcOrd="0" destOrd="0" presId="urn:microsoft.com/office/officeart/2005/8/layout/hierarchy6"/>
    <dgm:cxn modelId="{9645EC86-DFBA-4320-A6D8-5234DFAFA72E}" type="presParOf" srcId="{F9FBA13E-D369-4C6A-9AB2-672FA82C10DD}" destId="{78118EED-640B-4524-AC5F-AD49B7345FF8}" srcOrd="1" destOrd="0" presId="urn:microsoft.com/office/officeart/2005/8/layout/hierarchy6"/>
    <dgm:cxn modelId="{D1AB4771-2203-44DA-BA65-1A52BADCDF82}" type="presParOf" srcId="{78118EED-640B-4524-AC5F-AD49B7345FF8}" destId="{C8B24B90-C950-48DB-B839-4382C4191982}" srcOrd="0" destOrd="0" presId="urn:microsoft.com/office/officeart/2005/8/layout/hierarchy6"/>
    <dgm:cxn modelId="{B18D9C1D-1C54-48BA-979E-A0587085E054}" type="presParOf" srcId="{78118EED-640B-4524-AC5F-AD49B7345FF8}" destId="{3DCBEA05-6942-441D-B214-4EB0B0C542BB}" srcOrd="1" destOrd="0" presId="urn:microsoft.com/office/officeart/2005/8/layout/hierarchy6"/>
    <dgm:cxn modelId="{2473C017-9E46-445D-B547-9429F3B89DAA}" type="presParOf" srcId="{3DCBEA05-6942-441D-B214-4EB0B0C542BB}" destId="{DB197177-39C8-4833-954D-5A9654C410BE}" srcOrd="0" destOrd="0" presId="urn:microsoft.com/office/officeart/2005/8/layout/hierarchy6"/>
    <dgm:cxn modelId="{A6B7B9CB-BBFE-4759-B319-15C19EFE5A01}" type="presParOf" srcId="{3DCBEA05-6942-441D-B214-4EB0B0C542BB}" destId="{CF578E85-C282-435B-9A36-93EE8A4CC221}" srcOrd="1" destOrd="0" presId="urn:microsoft.com/office/officeart/2005/8/layout/hierarchy6"/>
    <dgm:cxn modelId="{8D4B1927-8757-4768-8D08-DEF7F970221E}" type="presParOf" srcId="{78118EED-640B-4524-AC5F-AD49B7345FF8}" destId="{23F1AE73-8387-497D-AE9A-08C90141EC82}" srcOrd="2" destOrd="0" presId="urn:microsoft.com/office/officeart/2005/8/layout/hierarchy6"/>
    <dgm:cxn modelId="{48945CFB-4FD9-48C7-A18D-40EE051C1C5F}" type="presParOf" srcId="{78118EED-640B-4524-AC5F-AD49B7345FF8}" destId="{991DCF75-574E-46D8-90DE-D9135C1F541B}" srcOrd="3" destOrd="0" presId="urn:microsoft.com/office/officeart/2005/8/layout/hierarchy6"/>
    <dgm:cxn modelId="{6E8749F5-1A51-485F-A1D9-D4E55CEBCB12}" type="presParOf" srcId="{991DCF75-574E-46D8-90DE-D9135C1F541B}" destId="{E82FF692-CD19-4DB4-A523-7AA3158BD380}" srcOrd="0" destOrd="0" presId="urn:microsoft.com/office/officeart/2005/8/layout/hierarchy6"/>
    <dgm:cxn modelId="{DC0410DF-7945-433B-A9ED-857D9EBB2BDE}" type="presParOf" srcId="{991DCF75-574E-46D8-90DE-D9135C1F541B}" destId="{3C085CE2-DDA4-4DAF-8ACF-0F9A01643E7D}" srcOrd="1" destOrd="0" presId="urn:microsoft.com/office/officeart/2005/8/layout/hierarchy6"/>
    <dgm:cxn modelId="{E267A90B-94A4-429A-A960-DE9A6D44C016}" type="presParOf" srcId="{EA2B4FB0-E20B-4B0A-9650-52CECA7B41F7}" destId="{1C77AE61-E33F-4CD7-8BEC-6E992D061A8B}" srcOrd="2" destOrd="0" presId="urn:microsoft.com/office/officeart/2005/8/layout/hierarchy6"/>
    <dgm:cxn modelId="{0C959D52-D12E-4770-8031-C4448FF32951}" type="presParOf" srcId="{EA2B4FB0-E20B-4B0A-9650-52CECA7B41F7}" destId="{3DB70DCB-AD60-4340-A787-115C76B53532}" srcOrd="3" destOrd="0" presId="urn:microsoft.com/office/officeart/2005/8/layout/hierarchy6"/>
    <dgm:cxn modelId="{103722A7-C839-4D6E-86B5-1CABA6108A2D}" type="presParOf" srcId="{3DB70DCB-AD60-4340-A787-115C76B53532}" destId="{8579FBF0-AF2F-4735-9644-E05E5402A050}" srcOrd="0" destOrd="0" presId="urn:microsoft.com/office/officeart/2005/8/layout/hierarchy6"/>
    <dgm:cxn modelId="{1F56F00B-7E7C-4EC9-810F-1D0F0A12CA34}" type="presParOf" srcId="{3DB70DCB-AD60-4340-A787-115C76B53532}" destId="{542801DE-BCD6-4222-8C30-46870BE88672}" srcOrd="1" destOrd="0" presId="urn:microsoft.com/office/officeart/2005/8/layout/hierarchy6"/>
    <dgm:cxn modelId="{6F7AA41A-01BC-4A93-85B6-95F74E2F70CF}" type="presParOf" srcId="{542801DE-BCD6-4222-8C30-46870BE88672}" destId="{6C2EF4F2-D6F3-4073-9D42-C77FB8B9C740}" srcOrd="0" destOrd="0" presId="urn:microsoft.com/office/officeart/2005/8/layout/hierarchy6"/>
    <dgm:cxn modelId="{6A1F8DE7-0A8D-4785-9D89-28FA244B20C0}" type="presParOf" srcId="{542801DE-BCD6-4222-8C30-46870BE88672}" destId="{94F9A05E-B391-42E0-84B7-E79BD9580354}" srcOrd="1" destOrd="0" presId="urn:microsoft.com/office/officeart/2005/8/layout/hierarchy6"/>
    <dgm:cxn modelId="{8AF5C6D5-D3FE-4792-9E2E-078B78FD8B7D}" type="presParOf" srcId="{94F9A05E-B391-42E0-84B7-E79BD9580354}" destId="{5BCE1441-BD35-4517-8523-64CE05650CD0}" srcOrd="0" destOrd="0" presId="urn:microsoft.com/office/officeart/2005/8/layout/hierarchy6"/>
    <dgm:cxn modelId="{244324CE-837C-4933-9841-81D3980A0A85}" type="presParOf" srcId="{94F9A05E-B391-42E0-84B7-E79BD9580354}" destId="{F6D56969-6058-44FA-BA2E-DBDF9A898E13}" srcOrd="1" destOrd="0" presId="urn:microsoft.com/office/officeart/2005/8/layout/hierarchy6"/>
    <dgm:cxn modelId="{A20662BB-BA1C-487C-B4FF-2FF0DB033909}" type="presParOf" srcId="{F6D56969-6058-44FA-BA2E-DBDF9A898E13}" destId="{6F007C03-2352-4554-94F7-559E91900648}" srcOrd="0" destOrd="0" presId="urn:microsoft.com/office/officeart/2005/8/layout/hierarchy6"/>
    <dgm:cxn modelId="{01A41F72-C200-421B-9960-C39E1FF882F2}" type="presParOf" srcId="{F6D56969-6058-44FA-BA2E-DBDF9A898E13}" destId="{520D5442-7B32-4381-83E0-0B2E30347741}" srcOrd="1" destOrd="0" presId="urn:microsoft.com/office/officeart/2005/8/layout/hierarchy6"/>
    <dgm:cxn modelId="{F5E4C1D7-6546-42E9-B42F-C0297E4D0F88}" type="presParOf" srcId="{520D5442-7B32-4381-83E0-0B2E30347741}" destId="{498DB80B-9A55-4A93-900B-B8F7738E1C7A}" srcOrd="0" destOrd="0" presId="urn:microsoft.com/office/officeart/2005/8/layout/hierarchy6"/>
    <dgm:cxn modelId="{61622E14-38B1-45E0-A2CD-6E3FE096939F}" type="presParOf" srcId="{520D5442-7B32-4381-83E0-0B2E30347741}" destId="{6ADD2FC9-8575-460A-9424-7D0F02D99437}" srcOrd="1" destOrd="0" presId="urn:microsoft.com/office/officeart/2005/8/layout/hierarchy6"/>
    <dgm:cxn modelId="{9EEC11AF-CDC3-402A-B5B4-F73156D56D55}" type="presParOf" srcId="{F6D56969-6058-44FA-BA2E-DBDF9A898E13}" destId="{B99B6ACC-0187-407E-9D86-602EE004FC92}" srcOrd="2" destOrd="0" presId="urn:microsoft.com/office/officeart/2005/8/layout/hierarchy6"/>
    <dgm:cxn modelId="{08A79EFF-BE96-454D-82F5-6B669F32ED31}" type="presParOf" srcId="{F6D56969-6058-44FA-BA2E-DBDF9A898E13}" destId="{6ECF52C1-CE73-4178-9CAB-62496B73E26C}" srcOrd="3" destOrd="0" presId="urn:microsoft.com/office/officeart/2005/8/layout/hierarchy6"/>
    <dgm:cxn modelId="{603CCCA5-951F-4C4A-8C18-715633A9F3F7}" type="presParOf" srcId="{6ECF52C1-CE73-4178-9CAB-62496B73E26C}" destId="{3378AFDA-EA7F-439E-B88D-75D09938837D}" srcOrd="0" destOrd="0" presId="urn:microsoft.com/office/officeart/2005/8/layout/hierarchy6"/>
    <dgm:cxn modelId="{56B6E079-6643-4554-9A11-78E5D389B632}" type="presParOf" srcId="{6ECF52C1-CE73-4178-9CAB-62496B73E26C}" destId="{98F02B4C-9C4C-4E51-A520-1F6F27EAF24D}" srcOrd="1" destOrd="0" presId="urn:microsoft.com/office/officeart/2005/8/layout/hierarchy6"/>
    <dgm:cxn modelId="{EAAD5BD6-A4FD-4739-92FE-AB0DDE841821}" type="presParOf" srcId="{542801DE-BCD6-4222-8C30-46870BE88672}" destId="{9929C615-7DF3-410A-BC38-F65A65D8BAD6}" srcOrd="2" destOrd="0" presId="urn:microsoft.com/office/officeart/2005/8/layout/hierarchy6"/>
    <dgm:cxn modelId="{26629C16-5448-42BF-BC9A-75CD0C7D581E}" type="presParOf" srcId="{542801DE-BCD6-4222-8C30-46870BE88672}" destId="{EA5A467A-17F9-4F6E-BA4E-8644F910B703}" srcOrd="3" destOrd="0" presId="urn:microsoft.com/office/officeart/2005/8/layout/hierarchy6"/>
    <dgm:cxn modelId="{4B9BA4FE-BE92-42BD-A542-B7577EE3A111}" type="presParOf" srcId="{EA5A467A-17F9-4F6E-BA4E-8644F910B703}" destId="{E3F6F273-9FD9-4DEE-BAE1-139057DB60C7}" srcOrd="0" destOrd="0" presId="urn:microsoft.com/office/officeart/2005/8/layout/hierarchy6"/>
    <dgm:cxn modelId="{7E03A736-FCC4-425C-BD36-45CAD6DBE39E}" type="presParOf" srcId="{EA5A467A-17F9-4F6E-BA4E-8644F910B703}" destId="{59F42C9D-6FD4-4824-89E0-50522E11C5CE}" srcOrd="1" destOrd="0" presId="urn:microsoft.com/office/officeart/2005/8/layout/hierarchy6"/>
    <dgm:cxn modelId="{4F7887F5-41E8-4832-82CD-E873FE799F72}" type="presParOf" srcId="{59F42C9D-6FD4-4824-89E0-50522E11C5CE}" destId="{269F4498-1745-4C25-BDCD-72B726610541}" srcOrd="0" destOrd="0" presId="urn:microsoft.com/office/officeart/2005/8/layout/hierarchy6"/>
    <dgm:cxn modelId="{EF5B89CB-2FA0-4853-951A-EFD564B3EED3}" type="presParOf" srcId="{59F42C9D-6FD4-4824-89E0-50522E11C5CE}" destId="{EDED1AA8-AAD1-45DB-893B-F103CAFD44D2}" srcOrd="1" destOrd="0" presId="urn:microsoft.com/office/officeart/2005/8/layout/hierarchy6"/>
    <dgm:cxn modelId="{FAD4B8A1-B0EA-4215-A110-DD1044681F4B}" type="presParOf" srcId="{EDED1AA8-AAD1-45DB-893B-F103CAFD44D2}" destId="{41DB7A71-DBAC-4FF9-B23F-0FFE7E251AF2}" srcOrd="0" destOrd="0" presId="urn:microsoft.com/office/officeart/2005/8/layout/hierarchy6"/>
    <dgm:cxn modelId="{BD6EC1BE-0341-4B3B-900E-39D190BF2F7D}" type="presParOf" srcId="{EDED1AA8-AAD1-45DB-893B-F103CAFD44D2}" destId="{A24BEC79-9C66-4D64-B7B4-1CE57271B0D4}" srcOrd="1" destOrd="0" presId="urn:microsoft.com/office/officeart/2005/8/layout/hierarchy6"/>
    <dgm:cxn modelId="{6617A23B-86F3-4780-AEE7-D46E2E727701}" type="presParOf" srcId="{59F42C9D-6FD4-4824-89E0-50522E11C5CE}" destId="{D6467939-37DC-4550-A4EF-5155E459AE49}" srcOrd="2" destOrd="0" presId="urn:microsoft.com/office/officeart/2005/8/layout/hierarchy6"/>
    <dgm:cxn modelId="{A6D4C645-9A9E-452E-AFAC-B927DBE44F0D}" type="presParOf" srcId="{59F42C9D-6FD4-4824-89E0-50522E11C5CE}" destId="{8EA04E6B-B77E-4CBD-B905-EA5642E8294C}" srcOrd="3" destOrd="0" presId="urn:microsoft.com/office/officeart/2005/8/layout/hierarchy6"/>
    <dgm:cxn modelId="{0E0788E8-74F4-4D53-979C-F429B026D234}" type="presParOf" srcId="{8EA04E6B-B77E-4CBD-B905-EA5642E8294C}" destId="{FF6462E6-9A69-42F9-9E4E-CBCEFDA63611}" srcOrd="0" destOrd="0" presId="urn:microsoft.com/office/officeart/2005/8/layout/hierarchy6"/>
    <dgm:cxn modelId="{1DC39BD6-3F09-4CFA-9CEA-FF59440957F3}" type="presParOf" srcId="{8EA04E6B-B77E-4CBD-B905-EA5642E8294C}" destId="{60FD0D88-8CCA-4BDD-8FAC-DEA0E7799536}" srcOrd="1" destOrd="0" presId="urn:microsoft.com/office/officeart/2005/8/layout/hierarchy6"/>
    <dgm:cxn modelId="{7751E649-D3C2-4200-89B7-FD98F9895924}" type="presParOf" srcId="{3D82A6D2-BBCF-478A-8C88-1661D89E2976}" destId="{D7E5C0BD-D81B-49AD-BDE7-CEB66921D09D}" srcOrd="2" destOrd="0" presId="urn:microsoft.com/office/officeart/2005/8/layout/hierarchy6"/>
    <dgm:cxn modelId="{2106F65A-A84C-4F3C-A487-C5D6F7931076}" type="presParOf" srcId="{3D82A6D2-BBCF-478A-8C88-1661D89E2976}" destId="{E9E6CF23-7364-4312-A99C-AB07118B9284}" srcOrd="3" destOrd="0" presId="urn:microsoft.com/office/officeart/2005/8/layout/hierarchy6"/>
    <dgm:cxn modelId="{75F6E2D2-D7CF-4486-9C93-E22DAF293F84}" type="presParOf" srcId="{E9E6CF23-7364-4312-A99C-AB07118B9284}" destId="{16E0A94A-CD02-45D9-A830-348E5201CCC2}" srcOrd="0" destOrd="0" presId="urn:microsoft.com/office/officeart/2005/8/layout/hierarchy6"/>
    <dgm:cxn modelId="{16EC21EA-1F49-4E5E-92BA-D39DB5B800ED}" type="presParOf" srcId="{E9E6CF23-7364-4312-A99C-AB07118B9284}" destId="{88DE252A-4B96-4A80-88A8-D4EAD1ACCB64}" srcOrd="1" destOrd="0" presId="urn:microsoft.com/office/officeart/2005/8/layout/hierarchy6"/>
    <dgm:cxn modelId="{302CA6C2-616B-46DE-92BB-892723EE1C37}" type="presParOf" srcId="{88DE252A-4B96-4A80-88A8-D4EAD1ACCB64}" destId="{5AC65861-AEF8-4878-B969-EFED84E2B5C9}" srcOrd="0" destOrd="0" presId="urn:microsoft.com/office/officeart/2005/8/layout/hierarchy6"/>
    <dgm:cxn modelId="{489AC938-CBDD-470D-9EF4-3F37C0539945}" type="presParOf" srcId="{88DE252A-4B96-4A80-88A8-D4EAD1ACCB64}" destId="{919C6CD9-95D8-485E-B1D6-73F7B318D9B2}" srcOrd="1" destOrd="0" presId="urn:microsoft.com/office/officeart/2005/8/layout/hierarchy6"/>
    <dgm:cxn modelId="{A3FDABB5-2B51-4FCE-99EF-722B22D779BC}" type="presParOf" srcId="{919C6CD9-95D8-485E-B1D6-73F7B318D9B2}" destId="{250B6E2F-0B39-4654-95FC-312E18CFEF3F}" srcOrd="0" destOrd="0" presId="urn:microsoft.com/office/officeart/2005/8/layout/hierarchy6"/>
    <dgm:cxn modelId="{031F4C0A-341F-46EC-8DD2-F87F91D9A6B2}" type="presParOf" srcId="{919C6CD9-95D8-485E-B1D6-73F7B318D9B2}" destId="{770D8BFE-E08B-4264-B0EF-B3DEE624C92D}" srcOrd="1" destOrd="0" presId="urn:microsoft.com/office/officeart/2005/8/layout/hierarchy6"/>
    <dgm:cxn modelId="{4C4BECAD-C8DA-4644-900D-0FD63D47ABA5}" type="presParOf" srcId="{770D8BFE-E08B-4264-B0EF-B3DEE624C92D}" destId="{80CB376B-D294-42DF-8FD8-48060C529EB9}" srcOrd="0" destOrd="0" presId="urn:microsoft.com/office/officeart/2005/8/layout/hierarchy6"/>
    <dgm:cxn modelId="{0542B1E7-1C16-4D2F-94C4-F64E640B5CBB}" type="presParOf" srcId="{770D8BFE-E08B-4264-B0EF-B3DEE624C92D}" destId="{202637A2-2EA3-45A1-82E5-B48E3F52B9BA}" srcOrd="1" destOrd="0" presId="urn:microsoft.com/office/officeart/2005/8/layout/hierarchy6"/>
    <dgm:cxn modelId="{B879A80B-BC1E-4FEB-8277-4D8E831E182F}" type="presParOf" srcId="{202637A2-2EA3-45A1-82E5-B48E3F52B9BA}" destId="{2FB082B1-FE5D-4251-84C9-C3E54B97CEA8}" srcOrd="0" destOrd="0" presId="urn:microsoft.com/office/officeart/2005/8/layout/hierarchy6"/>
    <dgm:cxn modelId="{E57032E5-7286-463A-A447-B70CE2A6D59F}" type="presParOf" srcId="{202637A2-2EA3-45A1-82E5-B48E3F52B9BA}" destId="{F9933A71-302E-486C-8347-02F52DC9B944}" srcOrd="1" destOrd="0" presId="urn:microsoft.com/office/officeart/2005/8/layout/hierarchy6"/>
    <dgm:cxn modelId="{C4A23B8E-1500-44F3-8D15-7D74FBE33E6D}" type="presParOf" srcId="{F9933A71-302E-486C-8347-02F52DC9B944}" destId="{7CD900FA-CA81-492B-9C8C-4D298B04F449}" srcOrd="0" destOrd="0" presId="urn:microsoft.com/office/officeart/2005/8/layout/hierarchy6"/>
    <dgm:cxn modelId="{8111F68B-B9EC-42E5-908E-1177486AF1B6}" type="presParOf" srcId="{F9933A71-302E-486C-8347-02F52DC9B944}" destId="{9EC825D1-892D-4A8B-AC79-DD6506F29D68}" srcOrd="1" destOrd="0" presId="urn:microsoft.com/office/officeart/2005/8/layout/hierarchy6"/>
    <dgm:cxn modelId="{26B189C3-62BC-482F-86D9-7D30C59EF67A}" type="presParOf" srcId="{9EC825D1-892D-4A8B-AC79-DD6506F29D68}" destId="{8D806959-E10E-4C6B-9E4F-FF93D57FF9BA}" srcOrd="0" destOrd="0" presId="urn:microsoft.com/office/officeart/2005/8/layout/hierarchy6"/>
    <dgm:cxn modelId="{F5BDF919-47AC-4D06-90CD-0A113A56DF4C}" type="presParOf" srcId="{9EC825D1-892D-4A8B-AC79-DD6506F29D68}" destId="{C1A0F4D8-072F-407A-B0CD-990779FD428F}" srcOrd="1" destOrd="0" presId="urn:microsoft.com/office/officeart/2005/8/layout/hierarchy6"/>
    <dgm:cxn modelId="{8C8AE866-45F4-4E77-8C8D-7281826413B9}" type="presParOf" srcId="{C1A0F4D8-072F-407A-B0CD-990779FD428F}" destId="{4F2C0293-ACC1-44A5-84FE-FEA4D698AE00}" srcOrd="0" destOrd="0" presId="urn:microsoft.com/office/officeart/2005/8/layout/hierarchy6"/>
    <dgm:cxn modelId="{BCD1C784-2B8A-4225-A866-E4A9A2DD534E}" type="presParOf" srcId="{C1A0F4D8-072F-407A-B0CD-990779FD428F}" destId="{CF4EA647-6003-44F8-8C15-C51492C6ADE8}" srcOrd="1" destOrd="0" presId="urn:microsoft.com/office/officeart/2005/8/layout/hierarchy6"/>
    <dgm:cxn modelId="{7D059FEB-239A-4A89-BEF4-A34262F3EC91}" type="presParOf" srcId="{CF4EA647-6003-44F8-8C15-C51492C6ADE8}" destId="{9D1413D8-2770-4072-A9D3-8CF9CDE27DC6}" srcOrd="0" destOrd="0" presId="urn:microsoft.com/office/officeart/2005/8/layout/hierarchy6"/>
    <dgm:cxn modelId="{59303089-CE5A-4D40-9648-FC80733EFE6E}" type="presParOf" srcId="{CF4EA647-6003-44F8-8C15-C51492C6ADE8}" destId="{6BCA42C5-F382-4780-800F-C6E39FD7CB92}" srcOrd="1" destOrd="0" presId="urn:microsoft.com/office/officeart/2005/8/layout/hierarchy6"/>
    <dgm:cxn modelId="{0D1FC05C-ED1B-4FD4-A8C7-F81D9B6E1959}" type="presParOf" srcId="{6BCA42C5-F382-4780-800F-C6E39FD7CB92}" destId="{61D30D09-46BC-41E9-9DA9-49382D23038F}" srcOrd="0" destOrd="0" presId="urn:microsoft.com/office/officeart/2005/8/layout/hierarchy6"/>
    <dgm:cxn modelId="{5EF685FC-2ADD-404F-8CD1-6BCE20B503E2}" type="presParOf" srcId="{6BCA42C5-F382-4780-800F-C6E39FD7CB92}" destId="{00474901-F419-4723-BDCA-53BBA262D343}" srcOrd="1" destOrd="0" presId="urn:microsoft.com/office/officeart/2005/8/layout/hierarchy6"/>
    <dgm:cxn modelId="{E34A9564-256A-45DE-96C2-C6F7C5F8FC88}" type="presParOf" srcId="{00474901-F419-4723-BDCA-53BBA262D343}" destId="{9C6990D3-289E-4A60-BD39-26585280BAFA}" srcOrd="0" destOrd="0" presId="urn:microsoft.com/office/officeart/2005/8/layout/hierarchy6"/>
    <dgm:cxn modelId="{8F2766D6-0C8B-4ECE-A088-C5E69A4C363A}" type="presParOf" srcId="{00474901-F419-4723-BDCA-53BBA262D343}" destId="{D04B1378-2CD5-4579-BC81-6A57ACECE2AE}" srcOrd="1" destOrd="0" presId="urn:microsoft.com/office/officeart/2005/8/layout/hierarchy6"/>
    <dgm:cxn modelId="{4E7F5190-3FFE-4968-BD40-4CCDE5F913B4}" type="presParOf" srcId="{6BCA42C5-F382-4780-800F-C6E39FD7CB92}" destId="{5A252726-3BE5-4118-935B-08FA4D211FBE}" srcOrd="2" destOrd="0" presId="urn:microsoft.com/office/officeart/2005/8/layout/hierarchy6"/>
    <dgm:cxn modelId="{AAF35567-6DBF-4C6C-82C6-411BA5242EAD}" type="presParOf" srcId="{6BCA42C5-F382-4780-800F-C6E39FD7CB92}" destId="{3289FAC2-F09E-4BD8-B18F-8F1FD151FAD2}" srcOrd="3" destOrd="0" presId="urn:microsoft.com/office/officeart/2005/8/layout/hierarchy6"/>
    <dgm:cxn modelId="{620D4AC6-357D-4B4C-AC48-212F40F3049E}" type="presParOf" srcId="{3289FAC2-F09E-4BD8-B18F-8F1FD151FAD2}" destId="{6CD4AF41-F46C-4A75-8D99-212A7871921A}" srcOrd="0" destOrd="0" presId="urn:microsoft.com/office/officeart/2005/8/layout/hierarchy6"/>
    <dgm:cxn modelId="{79A10705-BCED-4D4E-940C-CE9B0955C84D}" type="presParOf" srcId="{3289FAC2-F09E-4BD8-B18F-8F1FD151FAD2}" destId="{CF12963E-20F5-4A05-AFA0-797F53DA21B6}" srcOrd="1" destOrd="0" presId="urn:microsoft.com/office/officeart/2005/8/layout/hierarchy6"/>
    <dgm:cxn modelId="{8A0B8052-8AFE-46D0-8EF8-0264DCFE8ACC}" type="presParOf" srcId="{C1A0F4D8-072F-407A-B0CD-990779FD428F}" destId="{025F38F1-04CC-4E00-8378-2F8192F8E0BD}" srcOrd="2" destOrd="0" presId="urn:microsoft.com/office/officeart/2005/8/layout/hierarchy6"/>
    <dgm:cxn modelId="{C63A6DF8-DAA7-4C7F-AAEB-D944D6F9E993}" type="presParOf" srcId="{C1A0F4D8-072F-407A-B0CD-990779FD428F}" destId="{0DCF2570-5D90-4BFE-89D6-9801F86A079E}" srcOrd="3" destOrd="0" presId="urn:microsoft.com/office/officeart/2005/8/layout/hierarchy6"/>
    <dgm:cxn modelId="{1752F63E-C56C-4184-B67D-E50BD05166D2}" type="presParOf" srcId="{0DCF2570-5D90-4BFE-89D6-9801F86A079E}" destId="{916B6609-FDBA-461F-ADFD-718F2A391663}" srcOrd="0" destOrd="0" presId="urn:microsoft.com/office/officeart/2005/8/layout/hierarchy6"/>
    <dgm:cxn modelId="{19D85FA9-B515-46FE-930B-9D9A42CE84BA}" type="presParOf" srcId="{0DCF2570-5D90-4BFE-89D6-9801F86A079E}" destId="{2E6C61BB-01C7-4649-80D7-BF4B6B70338A}" srcOrd="1" destOrd="0" presId="urn:microsoft.com/office/officeart/2005/8/layout/hierarchy6"/>
    <dgm:cxn modelId="{DC1F328D-164A-4D06-B8C7-0CFD6E6AC1BF}" type="presParOf" srcId="{2E6C61BB-01C7-4649-80D7-BF4B6B70338A}" destId="{BE08DE00-535F-4C3A-A8A5-ADC7B5A11820}" srcOrd="0" destOrd="0" presId="urn:microsoft.com/office/officeart/2005/8/layout/hierarchy6"/>
    <dgm:cxn modelId="{93DB194F-DF32-4958-99E7-D63CA010AC2B}" type="presParOf" srcId="{2E6C61BB-01C7-4649-80D7-BF4B6B70338A}" destId="{28DC6660-FC96-4222-AEFE-8F31EDF2445F}" srcOrd="1" destOrd="0" presId="urn:microsoft.com/office/officeart/2005/8/layout/hierarchy6"/>
    <dgm:cxn modelId="{9F937C3D-0DA2-4C9A-ADEC-A89815522AA8}" type="presParOf" srcId="{28DC6660-FC96-4222-AEFE-8F31EDF2445F}" destId="{56B25661-8E42-4A59-9DA5-0DBC0CB1D287}" srcOrd="0" destOrd="0" presId="urn:microsoft.com/office/officeart/2005/8/layout/hierarchy6"/>
    <dgm:cxn modelId="{58DCB4CE-9595-4232-B745-4E1FE287D48B}" type="presParOf" srcId="{28DC6660-FC96-4222-AEFE-8F31EDF2445F}" destId="{6FE25342-0740-4166-8ABA-088EF9243362}" srcOrd="1" destOrd="0" presId="urn:microsoft.com/office/officeart/2005/8/layout/hierarchy6"/>
    <dgm:cxn modelId="{2B7D748E-5F6A-4BE0-82F7-D6291D23D5C4}" type="presParOf" srcId="{2E6C61BB-01C7-4649-80D7-BF4B6B70338A}" destId="{52064531-CD49-4344-9525-33CC4A92C044}" srcOrd="2" destOrd="0" presId="urn:microsoft.com/office/officeart/2005/8/layout/hierarchy6"/>
    <dgm:cxn modelId="{A493BA49-DB42-47B9-8B5A-8CBF81B83550}" type="presParOf" srcId="{2E6C61BB-01C7-4649-80D7-BF4B6B70338A}" destId="{68D2164A-68D5-46B7-B0F5-23968653F246}" srcOrd="3" destOrd="0" presId="urn:microsoft.com/office/officeart/2005/8/layout/hierarchy6"/>
    <dgm:cxn modelId="{D284AAC6-655B-4A8B-AC84-B33A29EBE505}" type="presParOf" srcId="{68D2164A-68D5-46B7-B0F5-23968653F246}" destId="{8303FC8B-4E06-41E2-AFC7-55BFA4DD4F55}" srcOrd="0" destOrd="0" presId="urn:microsoft.com/office/officeart/2005/8/layout/hierarchy6"/>
    <dgm:cxn modelId="{CB4226AD-467C-45DC-9E5A-4DD96E91857B}" type="presParOf" srcId="{68D2164A-68D5-46B7-B0F5-23968653F246}" destId="{A4C9EDAB-837B-44DB-B576-E33132E2086E}" srcOrd="1" destOrd="0" presId="urn:microsoft.com/office/officeart/2005/8/layout/hierarchy6"/>
    <dgm:cxn modelId="{8233693B-5818-484B-809B-511897699A37}" type="presParOf" srcId="{A4C9EDAB-837B-44DB-B576-E33132E2086E}" destId="{4508BBC0-F3E2-47EE-8F9F-8AC768B98323}" srcOrd="0" destOrd="0" presId="urn:microsoft.com/office/officeart/2005/8/layout/hierarchy6"/>
    <dgm:cxn modelId="{DE178A05-04FA-48F7-BD90-2B1BABC77BC2}" type="presParOf" srcId="{A4C9EDAB-837B-44DB-B576-E33132E2086E}" destId="{123F40CC-8510-4193-83D9-3A5AB9B59E3E}" srcOrd="1" destOrd="0" presId="urn:microsoft.com/office/officeart/2005/8/layout/hierarchy6"/>
    <dgm:cxn modelId="{EEBC8E4D-6F23-4636-97DF-6B1A7C07689D}" type="presParOf" srcId="{123F40CC-8510-4193-83D9-3A5AB9B59E3E}" destId="{965CA793-944D-4291-906C-AB238E3F2E53}" srcOrd="0" destOrd="0" presId="urn:microsoft.com/office/officeart/2005/8/layout/hierarchy6"/>
    <dgm:cxn modelId="{F6492C7D-E85E-4F9E-BFF8-C26C3DC96769}" type="presParOf" srcId="{123F40CC-8510-4193-83D9-3A5AB9B59E3E}" destId="{88EBD853-C65F-41FE-98EA-87BA8B6654C7}" srcOrd="1" destOrd="0" presId="urn:microsoft.com/office/officeart/2005/8/layout/hierarchy6"/>
    <dgm:cxn modelId="{E155F856-547C-4972-97FA-CED3E253B3DD}" type="presParOf" srcId="{A4C9EDAB-837B-44DB-B576-E33132E2086E}" destId="{64268C43-440F-4B53-B9C0-CCEB01C2066E}" srcOrd="2" destOrd="0" presId="urn:microsoft.com/office/officeart/2005/8/layout/hierarchy6"/>
    <dgm:cxn modelId="{3F9286AD-AD57-48D4-8AAD-D2DA8EF75889}" type="presParOf" srcId="{A4C9EDAB-837B-44DB-B576-E33132E2086E}" destId="{AABF027F-14AC-4529-8DA3-F0015257DDA2}" srcOrd="3" destOrd="0" presId="urn:microsoft.com/office/officeart/2005/8/layout/hierarchy6"/>
    <dgm:cxn modelId="{BCDB00BA-EFD7-4841-B04A-BC9095D591F4}" type="presParOf" srcId="{AABF027F-14AC-4529-8DA3-F0015257DDA2}" destId="{884133DD-B229-4464-80A5-0120C6E32254}" srcOrd="0" destOrd="0" presId="urn:microsoft.com/office/officeart/2005/8/layout/hierarchy6"/>
    <dgm:cxn modelId="{6D5AA538-C4CE-45E5-A90B-650A8F99BB79}" type="presParOf" srcId="{AABF027F-14AC-4529-8DA3-F0015257DDA2}" destId="{B6259499-3228-453C-A03D-5E35CA7AFCC0}" srcOrd="1" destOrd="0" presId="urn:microsoft.com/office/officeart/2005/8/layout/hierarchy6"/>
    <dgm:cxn modelId="{593A97CE-739B-4C92-A6E9-8DA37CD838C2}" type="presParOf" srcId="{F9933A71-302E-486C-8347-02F52DC9B944}" destId="{6F9A72DD-59EB-42B4-90D8-B2F174F780C3}" srcOrd="2" destOrd="0" presId="urn:microsoft.com/office/officeart/2005/8/layout/hierarchy6"/>
    <dgm:cxn modelId="{B79FE0A3-4DCC-44E9-851D-44C132F907CD}" type="presParOf" srcId="{F9933A71-302E-486C-8347-02F52DC9B944}" destId="{1A8358E1-3FB3-42F7-A798-8770BBB35265}" srcOrd="3" destOrd="0" presId="urn:microsoft.com/office/officeart/2005/8/layout/hierarchy6"/>
    <dgm:cxn modelId="{3AC1C51C-D5CB-48B0-877F-146378FF052D}" type="presParOf" srcId="{1A8358E1-3FB3-42F7-A798-8770BBB35265}" destId="{C54A2AD7-5E0A-456A-8D6C-FB0746C864A7}" srcOrd="0" destOrd="0" presId="urn:microsoft.com/office/officeart/2005/8/layout/hierarchy6"/>
    <dgm:cxn modelId="{B9086E1C-A74E-4D90-B9C4-8B8C313A400F}" type="presParOf" srcId="{1A8358E1-3FB3-42F7-A798-8770BBB35265}" destId="{163BECA1-AAA0-4C77-A593-5AFCE6E30E33}" srcOrd="1" destOrd="0" presId="urn:microsoft.com/office/officeart/2005/8/layout/hierarchy6"/>
    <dgm:cxn modelId="{C167694C-EA32-494D-8EF8-9BF9069EA346}" type="presParOf" srcId="{163BECA1-AAA0-4C77-A593-5AFCE6E30E33}" destId="{F5889229-8E10-4226-B5B2-41E4760BCC11}" srcOrd="0" destOrd="0" presId="urn:microsoft.com/office/officeart/2005/8/layout/hierarchy6"/>
    <dgm:cxn modelId="{594E53FB-D12C-4912-AC18-645C11930F1B}" type="presParOf" srcId="{163BECA1-AAA0-4C77-A593-5AFCE6E30E33}" destId="{F110F3A8-A974-4A2B-BB6D-48FD7A7C4AD9}" srcOrd="1" destOrd="0" presId="urn:microsoft.com/office/officeart/2005/8/layout/hierarchy6"/>
    <dgm:cxn modelId="{E3CAB42D-2CB7-45D9-B2F4-F27B13141476}" type="presParOf" srcId="{F110F3A8-A974-4A2B-BB6D-48FD7A7C4AD9}" destId="{AF863BA4-FC8C-4F64-AAB5-205B70D44AD8}" srcOrd="0" destOrd="0" presId="urn:microsoft.com/office/officeart/2005/8/layout/hierarchy6"/>
    <dgm:cxn modelId="{5B72212E-38AC-44E1-9F22-39278AC883B9}" type="presParOf" srcId="{F110F3A8-A974-4A2B-BB6D-48FD7A7C4AD9}" destId="{70051822-7E91-4B96-8313-99FF408D9FA4}" srcOrd="1" destOrd="0" presId="urn:microsoft.com/office/officeart/2005/8/layout/hierarchy6"/>
    <dgm:cxn modelId="{159A22D0-B678-4483-8B42-268D07FF6049}" type="presParOf" srcId="{70051822-7E91-4B96-8313-99FF408D9FA4}" destId="{29044820-9064-4E12-8DA0-3E237D21A3AE}" srcOrd="0" destOrd="0" presId="urn:microsoft.com/office/officeart/2005/8/layout/hierarchy6"/>
    <dgm:cxn modelId="{F289EE7A-ED81-4345-BF62-75F0A51C605F}" type="presParOf" srcId="{70051822-7E91-4B96-8313-99FF408D9FA4}" destId="{65D025CB-672E-4D19-AC7E-35C6F9FF1E79}" srcOrd="1" destOrd="0" presId="urn:microsoft.com/office/officeart/2005/8/layout/hierarchy6"/>
    <dgm:cxn modelId="{15AD55E8-C402-4FAE-83B6-FD5E2C7419BB}" type="presParOf" srcId="{65D025CB-672E-4D19-AC7E-35C6F9FF1E79}" destId="{A2012683-BE59-44EC-9DA6-31B96E45C45F}" srcOrd="0" destOrd="0" presId="urn:microsoft.com/office/officeart/2005/8/layout/hierarchy6"/>
    <dgm:cxn modelId="{38B86EC4-3826-4F9C-8296-DFF20F3161EE}" type="presParOf" srcId="{65D025CB-672E-4D19-AC7E-35C6F9FF1E79}" destId="{68295A63-E748-47E3-A189-03A6B865D9E1}" srcOrd="1" destOrd="0" presId="urn:microsoft.com/office/officeart/2005/8/layout/hierarchy6"/>
    <dgm:cxn modelId="{8183FEC7-19F9-478E-9E4D-E52EADCCE33F}" type="presParOf" srcId="{68295A63-E748-47E3-A189-03A6B865D9E1}" destId="{DB4DF75A-D79D-4DC5-914F-2D95479A2024}" srcOrd="0" destOrd="0" presId="urn:microsoft.com/office/officeart/2005/8/layout/hierarchy6"/>
    <dgm:cxn modelId="{1DB76750-B3F7-412F-9AE2-CA8D9771381D}" type="presParOf" srcId="{68295A63-E748-47E3-A189-03A6B865D9E1}" destId="{57414D46-9C32-4434-BD7E-8CB34847E5D1}" srcOrd="1" destOrd="0" presId="urn:microsoft.com/office/officeart/2005/8/layout/hierarchy6"/>
    <dgm:cxn modelId="{57744D51-0739-4A68-8142-E3820A00DEDE}" type="presParOf" srcId="{57414D46-9C32-4434-BD7E-8CB34847E5D1}" destId="{5E8CCA99-C8C6-43C2-9A29-064AEF8EED26}" srcOrd="0" destOrd="0" presId="urn:microsoft.com/office/officeart/2005/8/layout/hierarchy6"/>
    <dgm:cxn modelId="{4A4FF65E-0FDA-4B1C-9D3A-66730C1F9A76}" type="presParOf" srcId="{57414D46-9C32-4434-BD7E-8CB34847E5D1}" destId="{09D5B53E-8A52-4414-B5BC-40735929BBA7}" srcOrd="1" destOrd="0" presId="urn:microsoft.com/office/officeart/2005/8/layout/hierarchy6"/>
    <dgm:cxn modelId="{32697657-4471-49C7-B461-D1A492E79001}" type="presParOf" srcId="{68295A63-E748-47E3-A189-03A6B865D9E1}" destId="{B10F5EA3-8541-4427-9D71-703C8FAE61A0}" srcOrd="2" destOrd="0" presId="urn:microsoft.com/office/officeart/2005/8/layout/hierarchy6"/>
    <dgm:cxn modelId="{F7F5D77D-D3F2-44DE-B583-F4E32A49174A}" type="presParOf" srcId="{68295A63-E748-47E3-A189-03A6B865D9E1}" destId="{733C145A-FEC0-4915-9D0D-3ED19CFEE2B7}" srcOrd="3" destOrd="0" presId="urn:microsoft.com/office/officeart/2005/8/layout/hierarchy6"/>
    <dgm:cxn modelId="{54F6EF12-9C9E-4616-8BDD-32C5B37C8248}" type="presParOf" srcId="{733C145A-FEC0-4915-9D0D-3ED19CFEE2B7}" destId="{1B71385C-F9CA-493F-80DD-EE4F39694E35}" srcOrd="0" destOrd="0" presId="urn:microsoft.com/office/officeart/2005/8/layout/hierarchy6"/>
    <dgm:cxn modelId="{0D9C66D4-F1F6-40C6-860A-056D5EEAF3E9}" type="presParOf" srcId="{733C145A-FEC0-4915-9D0D-3ED19CFEE2B7}" destId="{BA001258-F452-4376-A3D7-F73FB1A85B18}" srcOrd="1" destOrd="0" presId="urn:microsoft.com/office/officeart/2005/8/layout/hierarchy6"/>
    <dgm:cxn modelId="{7723C1B0-62DE-4FAB-9588-5EF6ECA9660E}" type="presParOf" srcId="{BA001258-F452-4376-A3D7-F73FB1A85B18}" destId="{7319B4AF-D441-48C6-8EE4-E2101ADD0165}" srcOrd="0" destOrd="0" presId="urn:microsoft.com/office/officeart/2005/8/layout/hierarchy6"/>
    <dgm:cxn modelId="{7B079FB6-637E-4393-AA3D-735C403FA850}" type="presParOf" srcId="{BA001258-F452-4376-A3D7-F73FB1A85B18}" destId="{469407BC-8D0B-4C01-94DA-D35956831A72}" srcOrd="1" destOrd="0" presId="urn:microsoft.com/office/officeart/2005/8/layout/hierarchy6"/>
    <dgm:cxn modelId="{B4C85C4A-93D6-4E4B-831D-9CE292E29520}" type="presParOf" srcId="{469407BC-8D0B-4C01-94DA-D35956831A72}" destId="{87FAFBE8-2D53-426A-B90F-0BE2BFBE2842}" srcOrd="0" destOrd="0" presId="urn:microsoft.com/office/officeart/2005/8/layout/hierarchy6"/>
    <dgm:cxn modelId="{7099DCE7-1511-4262-9DD0-143137E422C5}" type="presParOf" srcId="{469407BC-8D0B-4C01-94DA-D35956831A72}" destId="{A15A0DA5-083C-4BF1-9AFF-7CB72A981BF7}" srcOrd="1" destOrd="0" presId="urn:microsoft.com/office/officeart/2005/8/layout/hierarchy6"/>
    <dgm:cxn modelId="{07147854-4E2F-4FF7-836B-6872C556B8F1}" type="presParOf" srcId="{BA001258-F452-4376-A3D7-F73FB1A85B18}" destId="{82CE191E-6FC7-4344-ACA9-7D3FE4B66D19}" srcOrd="2" destOrd="0" presId="urn:microsoft.com/office/officeart/2005/8/layout/hierarchy6"/>
    <dgm:cxn modelId="{A3FEA1B4-1BCC-43D7-88C6-02E263E32DB2}" type="presParOf" srcId="{BA001258-F452-4376-A3D7-F73FB1A85B18}" destId="{A9BA11DD-421A-4EF8-BD48-57602ED870B4}" srcOrd="3" destOrd="0" presId="urn:microsoft.com/office/officeart/2005/8/layout/hierarchy6"/>
    <dgm:cxn modelId="{65434280-E572-42F5-9FCB-7AA0C7CCB4E5}" type="presParOf" srcId="{A9BA11DD-421A-4EF8-BD48-57602ED870B4}" destId="{983A71EB-393D-48B1-BFBF-F541405B3CFB}" srcOrd="0" destOrd="0" presId="urn:microsoft.com/office/officeart/2005/8/layout/hierarchy6"/>
    <dgm:cxn modelId="{1607092C-C9BA-42D4-814F-9D5A5C8EC611}" type="presParOf" srcId="{A9BA11DD-421A-4EF8-BD48-57602ED870B4}" destId="{54572132-7F96-43BE-A5B3-646F9AFC3DE8}" srcOrd="1" destOrd="0" presId="urn:microsoft.com/office/officeart/2005/8/layout/hierarchy6"/>
    <dgm:cxn modelId="{131152FF-BB7C-4481-ABC4-8811680DFAC9}" type="presParOf" srcId="{70051822-7E91-4B96-8313-99FF408D9FA4}" destId="{16B4A5EF-FC75-4E6E-89C7-C1C7F9179515}" srcOrd="2" destOrd="0" presId="urn:microsoft.com/office/officeart/2005/8/layout/hierarchy6"/>
    <dgm:cxn modelId="{A19A1E2C-BCF9-490C-8A67-6B8EAAFFCF62}" type="presParOf" srcId="{70051822-7E91-4B96-8313-99FF408D9FA4}" destId="{01A0C22C-D823-441E-B4B0-0CA59F3C1D49}" srcOrd="3" destOrd="0" presId="urn:microsoft.com/office/officeart/2005/8/layout/hierarchy6"/>
    <dgm:cxn modelId="{1064D77C-0AD1-497E-8C3A-F584831566B0}" type="presParOf" srcId="{01A0C22C-D823-441E-B4B0-0CA59F3C1D49}" destId="{C89C06A3-CF63-4E0E-80E4-9CAB0BAF1310}" srcOrd="0" destOrd="0" presId="urn:microsoft.com/office/officeart/2005/8/layout/hierarchy6"/>
    <dgm:cxn modelId="{78EE0693-13CD-4AA2-A234-B9F3D688039C}" type="presParOf" srcId="{01A0C22C-D823-441E-B4B0-0CA59F3C1D49}" destId="{374E7C46-C2C7-47E3-87CC-ACD88A805C64}" srcOrd="1" destOrd="0" presId="urn:microsoft.com/office/officeart/2005/8/layout/hierarchy6"/>
    <dgm:cxn modelId="{57F93825-E8BF-49CF-9CB4-84F4BECE85EC}" type="presParOf" srcId="{163BECA1-AAA0-4C77-A593-5AFCE6E30E33}" destId="{420A5968-7F48-4D1C-8236-E29D8875DECE}" srcOrd="2" destOrd="0" presId="urn:microsoft.com/office/officeart/2005/8/layout/hierarchy6"/>
    <dgm:cxn modelId="{E7DA7E5E-FEC3-454A-B233-4FD6C20D85E7}" type="presParOf" srcId="{163BECA1-AAA0-4C77-A593-5AFCE6E30E33}" destId="{05D01958-8A7D-412E-8BD9-C5E7BADE7723}" srcOrd="3" destOrd="0" presId="urn:microsoft.com/office/officeart/2005/8/layout/hierarchy6"/>
    <dgm:cxn modelId="{5E665035-1BFF-4B51-830A-2CF5BB5A7912}" type="presParOf" srcId="{05D01958-8A7D-412E-8BD9-C5E7BADE7723}" destId="{D838A505-1612-458F-9208-A78D03739B99}" srcOrd="0" destOrd="0" presId="urn:microsoft.com/office/officeart/2005/8/layout/hierarchy6"/>
    <dgm:cxn modelId="{3F90D1D6-60A6-4FDF-98F6-4AE007E01C09}" type="presParOf" srcId="{05D01958-8A7D-412E-8BD9-C5E7BADE7723}" destId="{F24306D2-3EA7-494E-B5D3-2A494948D67E}" srcOrd="1" destOrd="0" presId="urn:microsoft.com/office/officeart/2005/8/layout/hierarchy6"/>
    <dgm:cxn modelId="{8A957DEF-DF41-48DB-8F95-E3A0D12FFD25}" type="presParOf" srcId="{770D8BFE-E08B-4264-B0EF-B3DEE624C92D}" destId="{F0144DA8-E87E-4FCB-B21D-02B3A98EAD67}" srcOrd="2" destOrd="0" presId="urn:microsoft.com/office/officeart/2005/8/layout/hierarchy6"/>
    <dgm:cxn modelId="{B9D5932C-6CEA-415C-9C97-65491BF8EFB7}" type="presParOf" srcId="{770D8BFE-E08B-4264-B0EF-B3DEE624C92D}" destId="{6FEE4EA4-67E6-4D59-8044-E3C4322AE024}" srcOrd="3" destOrd="0" presId="urn:microsoft.com/office/officeart/2005/8/layout/hierarchy6"/>
    <dgm:cxn modelId="{D8583949-0102-4528-9986-69F063F68BF6}" type="presParOf" srcId="{6FEE4EA4-67E6-4D59-8044-E3C4322AE024}" destId="{532516F6-736B-4FCA-8B14-95362CF5447F}" srcOrd="0" destOrd="0" presId="urn:microsoft.com/office/officeart/2005/8/layout/hierarchy6"/>
    <dgm:cxn modelId="{CBBC6CFE-B8A6-4708-A756-0E8AB04B094C}" type="presParOf" srcId="{6FEE4EA4-67E6-4D59-8044-E3C4322AE024}" destId="{EB3DD81E-FC8E-4929-A5DC-F5B14A61851D}" srcOrd="1" destOrd="0" presId="urn:microsoft.com/office/officeart/2005/8/layout/hierarchy6"/>
    <dgm:cxn modelId="{4C24C748-15DD-4D17-B675-3849AE6E82C1}" type="presParOf" srcId="{88DE252A-4B96-4A80-88A8-D4EAD1ACCB64}" destId="{EE198D8F-D2D1-44A6-898F-383D5B840B13}" srcOrd="2" destOrd="0" presId="urn:microsoft.com/office/officeart/2005/8/layout/hierarchy6"/>
    <dgm:cxn modelId="{38811982-6B7D-4501-8610-85BC3BDD6E20}" type="presParOf" srcId="{88DE252A-4B96-4A80-88A8-D4EAD1ACCB64}" destId="{D89099A9-93D9-44B1-90B9-F80EB9B12A84}" srcOrd="3" destOrd="0" presId="urn:microsoft.com/office/officeart/2005/8/layout/hierarchy6"/>
    <dgm:cxn modelId="{AFD0C5F7-445C-434C-B85A-65518DA1D73E}" type="presParOf" srcId="{D89099A9-93D9-44B1-90B9-F80EB9B12A84}" destId="{4332F164-C03B-4D6E-B9C0-BBF4843C5275}" srcOrd="0" destOrd="0" presId="urn:microsoft.com/office/officeart/2005/8/layout/hierarchy6"/>
    <dgm:cxn modelId="{A6F14680-7681-43C2-9F07-44B688721CF5}" type="presParOf" srcId="{D89099A9-93D9-44B1-90B9-F80EB9B12A84}" destId="{894A1A35-B70D-4C30-BFAC-D696C0C95CCF}" srcOrd="1" destOrd="0" presId="urn:microsoft.com/office/officeart/2005/8/layout/hierarchy6"/>
    <dgm:cxn modelId="{67766DD2-F7C6-43E6-BF35-D6B58B04846E}" type="presParOf" srcId="{C7E5A894-69A7-47D1-8829-E3F9BC5F27CA}" destId="{133169B5-B8A6-4CF2-ADAA-B171B18000D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82ABB-CC0A-41FF-9FD6-FD83F09F5F9C}">
      <dsp:nvSpPr>
        <dsp:cNvPr id="0" name=""/>
        <dsp:cNvSpPr/>
      </dsp:nvSpPr>
      <dsp:spPr>
        <a:xfrm>
          <a:off x="28390114" y="134136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10.125.176.0/20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10.125.176.0 - 10.125.191.255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4094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07777" y="151799"/>
        <a:ext cx="1267278" cy="567736"/>
      </dsp:txXfrm>
    </dsp:sp>
    <dsp:sp modelId="{5B0039C1-8130-40E3-A861-C5326CF9FEF7}">
      <dsp:nvSpPr>
        <dsp:cNvPr id="0" name=""/>
        <dsp:cNvSpPr/>
      </dsp:nvSpPr>
      <dsp:spPr>
        <a:xfrm>
          <a:off x="14330127" y="737198"/>
          <a:ext cx="14711289" cy="347361"/>
        </a:xfrm>
        <a:custGeom>
          <a:avLst/>
          <a:gdLst/>
          <a:ahLst/>
          <a:cxnLst/>
          <a:rect l="0" t="0" r="0" b="0"/>
          <a:pathLst>
            <a:path>
              <a:moveTo>
                <a:pt x="14711289" y="0"/>
              </a:moveTo>
              <a:lnTo>
                <a:pt x="14711289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0E798-7DBB-4FFE-A268-C18A307A3650}">
      <dsp:nvSpPr>
        <dsp:cNvPr id="0" name=""/>
        <dsp:cNvSpPr/>
      </dsp:nvSpPr>
      <dsp:spPr>
        <a:xfrm>
          <a:off x="13678825" y="108456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2046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696231" y="1101966"/>
        <a:ext cx="1267792" cy="559470"/>
      </dsp:txXfrm>
    </dsp:sp>
    <dsp:sp modelId="{A54634BB-59D2-4A94-84A8-64EB414058B2}">
      <dsp:nvSpPr>
        <dsp:cNvPr id="0" name=""/>
        <dsp:cNvSpPr/>
      </dsp:nvSpPr>
      <dsp:spPr>
        <a:xfrm>
          <a:off x="6921564" y="1678842"/>
          <a:ext cx="7408563" cy="347361"/>
        </a:xfrm>
        <a:custGeom>
          <a:avLst/>
          <a:gdLst/>
          <a:ahLst/>
          <a:cxnLst/>
          <a:rect l="0" t="0" r="0" b="0"/>
          <a:pathLst>
            <a:path>
              <a:moveTo>
                <a:pt x="7408563" y="0"/>
              </a:moveTo>
              <a:lnTo>
                <a:pt x="7408563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339D0-2C72-4CD5-BD92-A1CB24000792}">
      <dsp:nvSpPr>
        <dsp:cNvPr id="0" name=""/>
        <dsp:cNvSpPr/>
      </dsp:nvSpPr>
      <dsp:spPr>
        <a:xfrm>
          <a:off x="6270262" y="2026204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10.125.176.0/22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10.125.176.0 - 10.125.179.255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87668" y="2043610"/>
        <a:ext cx="1267792" cy="559470"/>
      </dsp:txXfrm>
    </dsp:sp>
    <dsp:sp modelId="{152AE0BB-5A1A-4950-AB49-DCD75240ACDF}">
      <dsp:nvSpPr>
        <dsp:cNvPr id="0" name=""/>
        <dsp:cNvSpPr/>
      </dsp:nvSpPr>
      <dsp:spPr>
        <a:xfrm>
          <a:off x="5228178" y="2620487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1693385" y="0"/>
              </a:moveTo>
              <a:lnTo>
                <a:pt x="1693385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75F4-23DB-4044-ADC3-E568CFD3766D}">
      <dsp:nvSpPr>
        <dsp:cNvPr id="0" name=""/>
        <dsp:cNvSpPr/>
      </dsp:nvSpPr>
      <dsp:spPr>
        <a:xfrm>
          <a:off x="4576876" y="2967848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10.125.176.0 - 10.125.177.255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4282" y="2985254"/>
        <a:ext cx="1267792" cy="559470"/>
      </dsp:txXfrm>
    </dsp:sp>
    <dsp:sp modelId="{9A2038CD-C904-47ED-96FB-8B798EC17FC0}">
      <dsp:nvSpPr>
        <dsp:cNvPr id="0" name=""/>
        <dsp:cNvSpPr/>
      </dsp:nvSpPr>
      <dsp:spPr>
        <a:xfrm>
          <a:off x="4381485" y="3562131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282B-7025-40BC-A2CE-FD14923F3B7B}">
      <dsp:nvSpPr>
        <dsp:cNvPr id="0" name=""/>
        <dsp:cNvSpPr/>
      </dsp:nvSpPr>
      <dsp:spPr>
        <a:xfrm>
          <a:off x="3730183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10.125.176.0 - 10.125.176.255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7589" y="3926898"/>
        <a:ext cx="1267792" cy="559470"/>
      </dsp:txXfrm>
    </dsp:sp>
    <dsp:sp modelId="{E4584F79-B858-4A73-8529-279260DBC835}">
      <dsp:nvSpPr>
        <dsp:cNvPr id="0" name=""/>
        <dsp:cNvSpPr/>
      </dsp:nvSpPr>
      <dsp:spPr>
        <a:xfrm>
          <a:off x="5228178" y="3562131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6079-C65E-4045-A5A3-A87EBFA44593}">
      <dsp:nvSpPr>
        <dsp:cNvPr id="0" name=""/>
        <dsp:cNvSpPr/>
      </dsp:nvSpPr>
      <dsp:spPr>
        <a:xfrm>
          <a:off x="5423569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10.125.177.0/24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10.125.177.0 - 10.125.177.255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40975" y="3926898"/>
        <a:ext cx="1267792" cy="559470"/>
      </dsp:txXfrm>
    </dsp:sp>
    <dsp:sp modelId="{D67BBFDE-340B-487D-B92B-CCB6FEB89D3D}">
      <dsp:nvSpPr>
        <dsp:cNvPr id="0" name=""/>
        <dsp:cNvSpPr/>
      </dsp:nvSpPr>
      <dsp:spPr>
        <a:xfrm>
          <a:off x="6921564" y="2620487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1693385" y="173680"/>
              </a:lnTo>
              <a:lnTo>
                <a:pt x="1693385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BE6EE-808A-40E0-A39F-DFA6C92C62F6}">
      <dsp:nvSpPr>
        <dsp:cNvPr id="0" name=""/>
        <dsp:cNvSpPr/>
      </dsp:nvSpPr>
      <dsp:spPr>
        <a:xfrm>
          <a:off x="7963647" y="2967848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10.125.178.0/23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10.125.178.0 - 10.125.179.255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81053" y="2985254"/>
        <a:ext cx="1267792" cy="559470"/>
      </dsp:txXfrm>
    </dsp:sp>
    <dsp:sp modelId="{F4D88826-04F4-44EB-8F09-C40164BAA51F}">
      <dsp:nvSpPr>
        <dsp:cNvPr id="0" name=""/>
        <dsp:cNvSpPr/>
      </dsp:nvSpPr>
      <dsp:spPr>
        <a:xfrm>
          <a:off x="7768257" y="3562131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00564-E5FF-4A8F-AD1C-65148C452A45}">
      <dsp:nvSpPr>
        <dsp:cNvPr id="0" name=""/>
        <dsp:cNvSpPr/>
      </dsp:nvSpPr>
      <dsp:spPr>
        <a:xfrm>
          <a:off x="7116954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10.125.178.0 - 10.125.178.255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34360" y="3926898"/>
        <a:ext cx="1267792" cy="559470"/>
      </dsp:txXfrm>
    </dsp:sp>
    <dsp:sp modelId="{5517563C-0BDC-463B-BA03-6E200DE6E7C5}">
      <dsp:nvSpPr>
        <dsp:cNvPr id="0" name=""/>
        <dsp:cNvSpPr/>
      </dsp:nvSpPr>
      <dsp:spPr>
        <a:xfrm>
          <a:off x="8614950" y="3562131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F8D2F-1214-46E4-985F-0EA3D3A988DF}">
      <dsp:nvSpPr>
        <dsp:cNvPr id="0" name=""/>
        <dsp:cNvSpPr/>
      </dsp:nvSpPr>
      <dsp:spPr>
        <a:xfrm>
          <a:off x="8810340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10.125.179.0 - 10.125.179.255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27746" y="3926898"/>
        <a:ext cx="1267792" cy="559470"/>
      </dsp:txXfrm>
    </dsp:sp>
    <dsp:sp modelId="{42A13A0C-29C4-4F84-9A45-1F7449ABCBDF}">
      <dsp:nvSpPr>
        <dsp:cNvPr id="0" name=""/>
        <dsp:cNvSpPr/>
      </dsp:nvSpPr>
      <dsp:spPr>
        <a:xfrm>
          <a:off x="8614950" y="4503775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EC82-1632-409C-BF2C-46C289CDA8A3}">
      <dsp:nvSpPr>
        <dsp:cNvPr id="0" name=""/>
        <dsp:cNvSpPr/>
      </dsp:nvSpPr>
      <dsp:spPr>
        <a:xfrm>
          <a:off x="7963647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10.125.179.0 - 10.125.179.127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81053" y="4868542"/>
        <a:ext cx="1267792" cy="559470"/>
      </dsp:txXfrm>
    </dsp:sp>
    <dsp:sp modelId="{959B6FC9-504C-4C31-8806-9DB51BD5F1EE}">
      <dsp:nvSpPr>
        <dsp:cNvPr id="0" name=""/>
        <dsp:cNvSpPr/>
      </dsp:nvSpPr>
      <dsp:spPr>
        <a:xfrm>
          <a:off x="9461643" y="4503775"/>
          <a:ext cx="859015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59015" y="173680"/>
              </a:lnTo>
              <a:lnTo>
                <a:pt x="859015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E149C-B51E-451F-B0BE-94F61FE00098}">
      <dsp:nvSpPr>
        <dsp:cNvPr id="0" name=""/>
        <dsp:cNvSpPr/>
      </dsp:nvSpPr>
      <dsp:spPr>
        <a:xfrm>
          <a:off x="9669356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10.125.179.128-10.125.179.255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686762" y="4868542"/>
        <a:ext cx="1267792" cy="559470"/>
      </dsp:txXfrm>
    </dsp:sp>
    <dsp:sp modelId="{FA6620D6-CAD7-4CC1-915A-D02092AB0E06}">
      <dsp:nvSpPr>
        <dsp:cNvPr id="0" name=""/>
        <dsp:cNvSpPr/>
      </dsp:nvSpPr>
      <dsp:spPr>
        <a:xfrm>
          <a:off x="14330127" y="1678842"/>
          <a:ext cx="7408563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7408563" y="173680"/>
              </a:lnTo>
              <a:lnTo>
                <a:pt x="7408563" y="347361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BFE2B-D886-4530-BF6C-9C5DA8CD4B9C}">
      <dsp:nvSpPr>
        <dsp:cNvPr id="0" name=""/>
        <dsp:cNvSpPr/>
      </dsp:nvSpPr>
      <dsp:spPr>
        <a:xfrm>
          <a:off x="21087388" y="2026204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10.125.180.0/22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04794" y="2043610"/>
        <a:ext cx="1267792" cy="559470"/>
      </dsp:txXfrm>
    </dsp:sp>
    <dsp:sp modelId="{5658A0E9-1258-463E-9A09-29EF5F696F0A}">
      <dsp:nvSpPr>
        <dsp:cNvPr id="0" name=""/>
        <dsp:cNvSpPr/>
      </dsp:nvSpPr>
      <dsp:spPr>
        <a:xfrm>
          <a:off x="15388493" y="2620487"/>
          <a:ext cx="6350197" cy="347361"/>
        </a:xfrm>
        <a:custGeom>
          <a:avLst/>
          <a:gdLst/>
          <a:ahLst/>
          <a:cxnLst/>
          <a:rect l="0" t="0" r="0" b="0"/>
          <a:pathLst>
            <a:path>
              <a:moveTo>
                <a:pt x="6350197" y="0"/>
              </a:moveTo>
              <a:lnTo>
                <a:pt x="6350197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0DB0B-6E17-4DE5-9AC5-5EBB1ABC0AAC}">
      <dsp:nvSpPr>
        <dsp:cNvPr id="0" name=""/>
        <dsp:cNvSpPr/>
      </dsp:nvSpPr>
      <dsp:spPr>
        <a:xfrm>
          <a:off x="14737191" y="2967848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10.125.180.0 - 10.125.181.255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4597" y="2985254"/>
        <a:ext cx="1267792" cy="559470"/>
      </dsp:txXfrm>
    </dsp:sp>
    <dsp:sp modelId="{531F2CBA-6CB6-4122-AFF4-31914F81C961}">
      <dsp:nvSpPr>
        <dsp:cNvPr id="0" name=""/>
        <dsp:cNvSpPr/>
      </dsp:nvSpPr>
      <dsp:spPr>
        <a:xfrm>
          <a:off x="12848414" y="3562131"/>
          <a:ext cx="2540078" cy="347361"/>
        </a:xfrm>
        <a:custGeom>
          <a:avLst/>
          <a:gdLst/>
          <a:ahLst/>
          <a:cxnLst/>
          <a:rect l="0" t="0" r="0" b="0"/>
          <a:pathLst>
            <a:path>
              <a:moveTo>
                <a:pt x="2540078" y="0"/>
              </a:moveTo>
              <a:lnTo>
                <a:pt x="2540078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3547A-EF5D-476D-8DC7-46A17464FB55}">
      <dsp:nvSpPr>
        <dsp:cNvPr id="0" name=""/>
        <dsp:cNvSpPr/>
      </dsp:nvSpPr>
      <dsp:spPr>
        <a:xfrm>
          <a:off x="12197112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10.125.180.0 - 10.125.180.255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214518" y="3926898"/>
        <a:ext cx="1267792" cy="559470"/>
      </dsp:txXfrm>
    </dsp:sp>
    <dsp:sp modelId="{849A21CB-3A6A-46F1-A346-E682A7064BD2}">
      <dsp:nvSpPr>
        <dsp:cNvPr id="0" name=""/>
        <dsp:cNvSpPr/>
      </dsp:nvSpPr>
      <dsp:spPr>
        <a:xfrm>
          <a:off x="12001721" y="4503775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470C4-A112-4FEA-B80A-A5EE65724F5C}">
      <dsp:nvSpPr>
        <dsp:cNvPr id="0" name=""/>
        <dsp:cNvSpPr/>
      </dsp:nvSpPr>
      <dsp:spPr>
        <a:xfrm>
          <a:off x="11350419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10.125.180.0 - 10.125.180.127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67825" y="4868542"/>
        <a:ext cx="1267792" cy="559470"/>
      </dsp:txXfrm>
    </dsp:sp>
    <dsp:sp modelId="{3E054D5A-2ACE-42BA-8940-BBAC43D4B3C4}">
      <dsp:nvSpPr>
        <dsp:cNvPr id="0" name=""/>
        <dsp:cNvSpPr/>
      </dsp:nvSpPr>
      <dsp:spPr>
        <a:xfrm>
          <a:off x="12848414" y="4503775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D8650-4F04-4681-A329-8BD3AD7FE6D1}">
      <dsp:nvSpPr>
        <dsp:cNvPr id="0" name=""/>
        <dsp:cNvSpPr/>
      </dsp:nvSpPr>
      <dsp:spPr>
        <a:xfrm>
          <a:off x="13043805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10.125.180.128 - 10.125.180.255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61211" y="4868542"/>
        <a:ext cx="1267792" cy="559470"/>
      </dsp:txXfrm>
    </dsp:sp>
    <dsp:sp modelId="{BD73CAAA-38D0-4872-B644-ED55D3631006}">
      <dsp:nvSpPr>
        <dsp:cNvPr id="0" name=""/>
        <dsp:cNvSpPr/>
      </dsp:nvSpPr>
      <dsp:spPr>
        <a:xfrm>
          <a:off x="15388493" y="3562131"/>
          <a:ext cx="2540078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2540078" y="173680"/>
              </a:lnTo>
              <a:lnTo>
                <a:pt x="2540078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CC56A-0E48-49FA-88D3-5A0000999D34}">
      <dsp:nvSpPr>
        <dsp:cNvPr id="0" name=""/>
        <dsp:cNvSpPr/>
      </dsp:nvSpPr>
      <dsp:spPr>
        <a:xfrm>
          <a:off x="17277270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10.125.181.0 - 10.125.181.255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94676" y="3926898"/>
        <a:ext cx="1267792" cy="559470"/>
      </dsp:txXfrm>
    </dsp:sp>
    <dsp:sp modelId="{E5E0EBAF-3B04-4BBE-97CD-4ADB327E0038}">
      <dsp:nvSpPr>
        <dsp:cNvPr id="0" name=""/>
        <dsp:cNvSpPr/>
      </dsp:nvSpPr>
      <dsp:spPr>
        <a:xfrm>
          <a:off x="16235186" y="4503775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1693385" y="0"/>
              </a:moveTo>
              <a:lnTo>
                <a:pt x="1693385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094D9-5974-41B0-BAC3-16EDD2B11B4D}">
      <dsp:nvSpPr>
        <dsp:cNvPr id="0" name=""/>
        <dsp:cNvSpPr/>
      </dsp:nvSpPr>
      <dsp:spPr>
        <a:xfrm>
          <a:off x="15583884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10.125.181.0 - 10.125.181.127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601290" y="4868542"/>
        <a:ext cx="1267792" cy="559470"/>
      </dsp:txXfrm>
    </dsp:sp>
    <dsp:sp modelId="{D36DEA98-BA21-488E-B71D-B26F78ABDE33}">
      <dsp:nvSpPr>
        <dsp:cNvPr id="0" name=""/>
        <dsp:cNvSpPr/>
      </dsp:nvSpPr>
      <dsp:spPr>
        <a:xfrm>
          <a:off x="15388493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8A0F9-2686-4DF8-B270-52FE679B9620}">
      <dsp:nvSpPr>
        <dsp:cNvPr id="0" name=""/>
        <dsp:cNvSpPr/>
      </dsp:nvSpPr>
      <dsp:spPr>
        <a:xfrm>
          <a:off x="14737191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10.125.181.0 - 10.125.181.63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4597" y="5810186"/>
        <a:ext cx="1267792" cy="559470"/>
      </dsp:txXfrm>
    </dsp:sp>
    <dsp:sp modelId="{C1D8863C-6885-4F46-8DBD-2E70A852D5DB}">
      <dsp:nvSpPr>
        <dsp:cNvPr id="0" name=""/>
        <dsp:cNvSpPr/>
      </dsp:nvSpPr>
      <dsp:spPr>
        <a:xfrm>
          <a:off x="16235186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DBE6B-91FE-4352-9690-0AB1AB18163C}">
      <dsp:nvSpPr>
        <dsp:cNvPr id="0" name=""/>
        <dsp:cNvSpPr/>
      </dsp:nvSpPr>
      <dsp:spPr>
        <a:xfrm>
          <a:off x="16430577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10.125.181.64/26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10.125.181.64 - 10.125.181.127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47983" y="5810186"/>
        <a:ext cx="1267792" cy="559470"/>
      </dsp:txXfrm>
    </dsp:sp>
    <dsp:sp modelId="{534D183B-0021-4419-A9DE-CC5B524F2E39}">
      <dsp:nvSpPr>
        <dsp:cNvPr id="0" name=""/>
        <dsp:cNvSpPr/>
      </dsp:nvSpPr>
      <dsp:spPr>
        <a:xfrm>
          <a:off x="17928572" y="4503775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1693385" y="173680"/>
              </a:lnTo>
              <a:lnTo>
                <a:pt x="1693385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FA369-FC54-433B-A3AA-6CBB69513890}">
      <dsp:nvSpPr>
        <dsp:cNvPr id="0" name=""/>
        <dsp:cNvSpPr/>
      </dsp:nvSpPr>
      <dsp:spPr>
        <a:xfrm>
          <a:off x="18970656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10.125.181.128 - 10.125.181.255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988062" y="4868542"/>
        <a:ext cx="1267792" cy="559470"/>
      </dsp:txXfrm>
    </dsp:sp>
    <dsp:sp modelId="{710FFF6F-748E-4028-A04E-2F82F54F0938}">
      <dsp:nvSpPr>
        <dsp:cNvPr id="0" name=""/>
        <dsp:cNvSpPr/>
      </dsp:nvSpPr>
      <dsp:spPr>
        <a:xfrm>
          <a:off x="18775265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4865E-50A7-4E66-B2FF-39A53B327F0C}">
      <dsp:nvSpPr>
        <dsp:cNvPr id="0" name=""/>
        <dsp:cNvSpPr/>
      </dsp:nvSpPr>
      <dsp:spPr>
        <a:xfrm>
          <a:off x="18123963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10.125.181.128 - 10.125.181.191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141369" y="5810186"/>
        <a:ext cx="1267792" cy="559470"/>
      </dsp:txXfrm>
    </dsp:sp>
    <dsp:sp modelId="{9C802648-8405-4F61-B7F5-1084A25730B4}">
      <dsp:nvSpPr>
        <dsp:cNvPr id="0" name=""/>
        <dsp:cNvSpPr/>
      </dsp:nvSpPr>
      <dsp:spPr>
        <a:xfrm>
          <a:off x="19621958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F1ACF-9908-4347-AC8D-5C65A30051AA}">
      <dsp:nvSpPr>
        <dsp:cNvPr id="0" name=""/>
        <dsp:cNvSpPr/>
      </dsp:nvSpPr>
      <dsp:spPr>
        <a:xfrm>
          <a:off x="19817349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10.125.181.192/26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10.125.181.192 - 10.125.181.255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834755" y="5810186"/>
        <a:ext cx="1267792" cy="559470"/>
      </dsp:txXfrm>
    </dsp:sp>
    <dsp:sp modelId="{48315697-5CCA-4EDB-BDB5-6915DDB99F21}">
      <dsp:nvSpPr>
        <dsp:cNvPr id="0" name=""/>
        <dsp:cNvSpPr/>
      </dsp:nvSpPr>
      <dsp:spPr>
        <a:xfrm>
          <a:off x="21738690" y="2620487"/>
          <a:ext cx="6362519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6362519" y="173680"/>
              </a:lnTo>
              <a:lnTo>
                <a:pt x="6362519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16D7E-2B1A-463B-9C38-596A83CDEE76}">
      <dsp:nvSpPr>
        <dsp:cNvPr id="0" name=""/>
        <dsp:cNvSpPr/>
      </dsp:nvSpPr>
      <dsp:spPr>
        <a:xfrm>
          <a:off x="27449908" y="2967848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67314" y="2985254"/>
        <a:ext cx="1267792" cy="559470"/>
      </dsp:txXfrm>
    </dsp:sp>
    <dsp:sp modelId="{36FDC2D0-18B3-436E-AF1C-6D592FF8F1B9}">
      <dsp:nvSpPr>
        <dsp:cNvPr id="0" name=""/>
        <dsp:cNvSpPr/>
      </dsp:nvSpPr>
      <dsp:spPr>
        <a:xfrm>
          <a:off x="24714438" y="3562131"/>
          <a:ext cx="3386771" cy="347361"/>
        </a:xfrm>
        <a:custGeom>
          <a:avLst/>
          <a:gdLst/>
          <a:ahLst/>
          <a:cxnLst/>
          <a:rect l="0" t="0" r="0" b="0"/>
          <a:pathLst>
            <a:path>
              <a:moveTo>
                <a:pt x="3386771" y="0"/>
              </a:moveTo>
              <a:lnTo>
                <a:pt x="3386771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3811F-3B5A-4DA6-B712-23ED3B9BFD1D}">
      <dsp:nvSpPr>
        <dsp:cNvPr id="0" name=""/>
        <dsp:cNvSpPr/>
      </dsp:nvSpPr>
      <dsp:spPr>
        <a:xfrm>
          <a:off x="24063136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80542" y="3926898"/>
        <a:ext cx="1267792" cy="559470"/>
      </dsp:txXfrm>
    </dsp:sp>
    <dsp:sp modelId="{DE5BCE9B-EA20-4ED9-AA4E-AE49519AC5B1}">
      <dsp:nvSpPr>
        <dsp:cNvPr id="0" name=""/>
        <dsp:cNvSpPr/>
      </dsp:nvSpPr>
      <dsp:spPr>
        <a:xfrm>
          <a:off x="23021052" y="4503775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1693385" y="0"/>
              </a:moveTo>
              <a:lnTo>
                <a:pt x="1693385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09BDF-A7C9-4A94-8449-D28FA5525E34}">
      <dsp:nvSpPr>
        <dsp:cNvPr id="0" name=""/>
        <dsp:cNvSpPr/>
      </dsp:nvSpPr>
      <dsp:spPr>
        <a:xfrm>
          <a:off x="22369750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10.125.182.0 - 10.125.182.127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387156" y="4868542"/>
        <a:ext cx="1267792" cy="559470"/>
      </dsp:txXfrm>
    </dsp:sp>
    <dsp:sp modelId="{CC29A98B-264E-43DB-81AA-FA5B27A524DE}">
      <dsp:nvSpPr>
        <dsp:cNvPr id="0" name=""/>
        <dsp:cNvSpPr/>
      </dsp:nvSpPr>
      <dsp:spPr>
        <a:xfrm>
          <a:off x="22174359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31A19-2949-4DF4-A8D1-8F615E3E12BE}">
      <dsp:nvSpPr>
        <dsp:cNvPr id="0" name=""/>
        <dsp:cNvSpPr/>
      </dsp:nvSpPr>
      <dsp:spPr>
        <a:xfrm>
          <a:off x="21523057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10.125.182.0 - 10.125.182.63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40463" y="5810186"/>
        <a:ext cx="1267792" cy="559470"/>
      </dsp:txXfrm>
    </dsp:sp>
    <dsp:sp modelId="{B5635FAC-D9C3-4753-97D9-F578E81D3BA1}">
      <dsp:nvSpPr>
        <dsp:cNvPr id="0" name=""/>
        <dsp:cNvSpPr/>
      </dsp:nvSpPr>
      <dsp:spPr>
        <a:xfrm>
          <a:off x="23021052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DB5AC-F97A-4C00-8A5C-88C019B6AB3F}">
      <dsp:nvSpPr>
        <dsp:cNvPr id="0" name=""/>
        <dsp:cNvSpPr/>
      </dsp:nvSpPr>
      <dsp:spPr>
        <a:xfrm>
          <a:off x="23216443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10.125.182.64/26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10.125.182.64 - 10.125.182.127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33849" y="5810186"/>
        <a:ext cx="1267792" cy="559470"/>
      </dsp:txXfrm>
    </dsp:sp>
    <dsp:sp modelId="{B68D6F2C-19BC-4963-8EC6-6D42DB82FB43}">
      <dsp:nvSpPr>
        <dsp:cNvPr id="0" name=""/>
        <dsp:cNvSpPr/>
      </dsp:nvSpPr>
      <dsp:spPr>
        <a:xfrm>
          <a:off x="24714438" y="4503775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1693385" y="173680"/>
              </a:lnTo>
              <a:lnTo>
                <a:pt x="1693385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ADF0F-DBFB-4A62-AC35-571350043F88}">
      <dsp:nvSpPr>
        <dsp:cNvPr id="0" name=""/>
        <dsp:cNvSpPr/>
      </dsp:nvSpPr>
      <dsp:spPr>
        <a:xfrm>
          <a:off x="25756522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10.125.182.128 - 10.125.182.255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73928" y="4868542"/>
        <a:ext cx="1267792" cy="559470"/>
      </dsp:txXfrm>
    </dsp:sp>
    <dsp:sp modelId="{C8B24B90-C950-48DB-B839-4382C4191982}">
      <dsp:nvSpPr>
        <dsp:cNvPr id="0" name=""/>
        <dsp:cNvSpPr/>
      </dsp:nvSpPr>
      <dsp:spPr>
        <a:xfrm>
          <a:off x="25561131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97177-39C8-4833-954D-5A9654C410BE}">
      <dsp:nvSpPr>
        <dsp:cNvPr id="0" name=""/>
        <dsp:cNvSpPr/>
      </dsp:nvSpPr>
      <dsp:spPr>
        <a:xfrm>
          <a:off x="24909829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10.125.182.128 - 10.125.182.191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27235" y="5810186"/>
        <a:ext cx="1267792" cy="559470"/>
      </dsp:txXfrm>
    </dsp:sp>
    <dsp:sp modelId="{23F1AE73-8387-497D-AE9A-08C90141EC82}">
      <dsp:nvSpPr>
        <dsp:cNvPr id="0" name=""/>
        <dsp:cNvSpPr/>
      </dsp:nvSpPr>
      <dsp:spPr>
        <a:xfrm>
          <a:off x="26407824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F692-CD19-4DB4-A523-7AA3158BD380}">
      <dsp:nvSpPr>
        <dsp:cNvPr id="0" name=""/>
        <dsp:cNvSpPr/>
      </dsp:nvSpPr>
      <dsp:spPr>
        <a:xfrm>
          <a:off x="26603215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10.125.182.192/26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10.125.182.192 - 10.125.182.255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620621" y="5810186"/>
        <a:ext cx="1267792" cy="559470"/>
      </dsp:txXfrm>
    </dsp:sp>
    <dsp:sp modelId="{1C77AE61-E33F-4CD7-8BEC-6E992D061A8B}">
      <dsp:nvSpPr>
        <dsp:cNvPr id="0" name=""/>
        <dsp:cNvSpPr/>
      </dsp:nvSpPr>
      <dsp:spPr>
        <a:xfrm>
          <a:off x="28101210" y="3562131"/>
          <a:ext cx="3386771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3386771" y="173680"/>
              </a:lnTo>
              <a:lnTo>
                <a:pt x="3386771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9FBF0-AF2F-4735-9644-E05E5402A050}">
      <dsp:nvSpPr>
        <dsp:cNvPr id="0" name=""/>
        <dsp:cNvSpPr/>
      </dsp:nvSpPr>
      <dsp:spPr>
        <a:xfrm>
          <a:off x="30836679" y="3909492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54085" y="3926898"/>
        <a:ext cx="1267792" cy="559470"/>
      </dsp:txXfrm>
    </dsp:sp>
    <dsp:sp modelId="{6C2EF4F2-D6F3-4073-9D42-C77FB8B9C740}">
      <dsp:nvSpPr>
        <dsp:cNvPr id="0" name=""/>
        <dsp:cNvSpPr/>
      </dsp:nvSpPr>
      <dsp:spPr>
        <a:xfrm>
          <a:off x="29794596" y="4503775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1693385" y="0"/>
              </a:moveTo>
              <a:lnTo>
                <a:pt x="1693385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E1441-BD35-4517-8523-64CE05650CD0}">
      <dsp:nvSpPr>
        <dsp:cNvPr id="0" name=""/>
        <dsp:cNvSpPr/>
      </dsp:nvSpPr>
      <dsp:spPr>
        <a:xfrm>
          <a:off x="29143293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10.125.183.0 - 10.125.183.127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160699" y="4868542"/>
        <a:ext cx="1267792" cy="559470"/>
      </dsp:txXfrm>
    </dsp:sp>
    <dsp:sp modelId="{6F007C03-2352-4554-94F7-559E91900648}">
      <dsp:nvSpPr>
        <dsp:cNvPr id="0" name=""/>
        <dsp:cNvSpPr/>
      </dsp:nvSpPr>
      <dsp:spPr>
        <a:xfrm>
          <a:off x="28947903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DB80B-9A55-4A93-900B-B8F7738E1C7A}">
      <dsp:nvSpPr>
        <dsp:cNvPr id="0" name=""/>
        <dsp:cNvSpPr/>
      </dsp:nvSpPr>
      <dsp:spPr>
        <a:xfrm>
          <a:off x="28296600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10.125.183.0 - 10.125.183.63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314006" y="5810186"/>
        <a:ext cx="1267792" cy="559470"/>
      </dsp:txXfrm>
    </dsp:sp>
    <dsp:sp modelId="{B99B6ACC-0187-407E-9D86-602EE004FC92}">
      <dsp:nvSpPr>
        <dsp:cNvPr id="0" name=""/>
        <dsp:cNvSpPr/>
      </dsp:nvSpPr>
      <dsp:spPr>
        <a:xfrm>
          <a:off x="29794596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AFDA-EA7F-439E-B88D-75D09938837D}">
      <dsp:nvSpPr>
        <dsp:cNvPr id="0" name=""/>
        <dsp:cNvSpPr/>
      </dsp:nvSpPr>
      <dsp:spPr>
        <a:xfrm>
          <a:off x="29989986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10.125.183.64/26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10.125.183.64-10.125.183.127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07392" y="5810186"/>
        <a:ext cx="1267792" cy="559470"/>
      </dsp:txXfrm>
    </dsp:sp>
    <dsp:sp modelId="{9929C615-7DF3-410A-BC38-F65A65D8BAD6}">
      <dsp:nvSpPr>
        <dsp:cNvPr id="0" name=""/>
        <dsp:cNvSpPr/>
      </dsp:nvSpPr>
      <dsp:spPr>
        <a:xfrm>
          <a:off x="31487982" y="4503775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1693385" y="173680"/>
              </a:lnTo>
              <a:lnTo>
                <a:pt x="1693385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6F273-9FD9-4DEE-BAE1-139057DB60C7}">
      <dsp:nvSpPr>
        <dsp:cNvPr id="0" name=""/>
        <dsp:cNvSpPr/>
      </dsp:nvSpPr>
      <dsp:spPr>
        <a:xfrm>
          <a:off x="32530065" y="4851136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47471" y="4868542"/>
        <a:ext cx="1267792" cy="559470"/>
      </dsp:txXfrm>
    </dsp:sp>
    <dsp:sp modelId="{269F4498-1745-4C25-BDCD-72B726610541}">
      <dsp:nvSpPr>
        <dsp:cNvPr id="0" name=""/>
        <dsp:cNvSpPr/>
      </dsp:nvSpPr>
      <dsp:spPr>
        <a:xfrm>
          <a:off x="32334674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B7A71-DBAC-4FF9-B23F-0FFE7E251AF2}">
      <dsp:nvSpPr>
        <dsp:cNvPr id="0" name=""/>
        <dsp:cNvSpPr/>
      </dsp:nvSpPr>
      <dsp:spPr>
        <a:xfrm>
          <a:off x="31683372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10.125.183.128 - 10.125.183.191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700778" y="5810186"/>
        <a:ext cx="1267792" cy="559470"/>
      </dsp:txXfrm>
    </dsp:sp>
    <dsp:sp modelId="{D6467939-37DC-4550-A4EF-5155E459AE49}">
      <dsp:nvSpPr>
        <dsp:cNvPr id="0" name=""/>
        <dsp:cNvSpPr/>
      </dsp:nvSpPr>
      <dsp:spPr>
        <a:xfrm>
          <a:off x="33181367" y="5445419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462E6-9A69-42F9-9E4E-CBCEFDA63611}">
      <dsp:nvSpPr>
        <dsp:cNvPr id="0" name=""/>
        <dsp:cNvSpPr/>
      </dsp:nvSpPr>
      <dsp:spPr>
        <a:xfrm>
          <a:off x="33376758" y="5792780"/>
          <a:ext cx="1302604" cy="59428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10.125.183.192/26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10.125.183.192 - 10.125.183.255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94164" y="5810186"/>
        <a:ext cx="1267792" cy="559470"/>
      </dsp:txXfrm>
    </dsp:sp>
    <dsp:sp modelId="{D7E5C0BD-D81B-49AD-BDE7-CEB66921D09D}">
      <dsp:nvSpPr>
        <dsp:cNvPr id="0" name=""/>
        <dsp:cNvSpPr/>
      </dsp:nvSpPr>
      <dsp:spPr>
        <a:xfrm>
          <a:off x="29041417" y="737198"/>
          <a:ext cx="1472361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14723612" y="173680"/>
              </a:lnTo>
              <a:lnTo>
                <a:pt x="14723612" y="34736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0A94A-CD02-45D9-A830-348E5201CCC2}">
      <dsp:nvSpPr>
        <dsp:cNvPr id="0" name=""/>
        <dsp:cNvSpPr/>
      </dsp:nvSpPr>
      <dsp:spPr>
        <a:xfrm>
          <a:off x="43113727" y="1084560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10.125.184.0 - 10.125.191.255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2046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31390" y="1102223"/>
        <a:ext cx="1267278" cy="567736"/>
      </dsp:txXfrm>
    </dsp:sp>
    <dsp:sp modelId="{5AC65861-AEF8-4878-B969-EFED84E2B5C9}">
      <dsp:nvSpPr>
        <dsp:cNvPr id="0" name=""/>
        <dsp:cNvSpPr/>
      </dsp:nvSpPr>
      <dsp:spPr>
        <a:xfrm>
          <a:off x="42918336" y="1687622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B6E2F-0B39-4654-95FC-312E18CFEF3F}">
      <dsp:nvSpPr>
        <dsp:cNvPr id="0" name=""/>
        <dsp:cNvSpPr/>
      </dsp:nvSpPr>
      <dsp:spPr>
        <a:xfrm>
          <a:off x="42267034" y="2034983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10.125.184.0/22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10.125.184.0 - 10.125.187.255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84697" y="2052646"/>
        <a:ext cx="1267278" cy="567736"/>
      </dsp:txXfrm>
    </dsp:sp>
    <dsp:sp modelId="{80CB376B-D294-42DF-8FD8-48060C529EB9}">
      <dsp:nvSpPr>
        <dsp:cNvPr id="0" name=""/>
        <dsp:cNvSpPr/>
      </dsp:nvSpPr>
      <dsp:spPr>
        <a:xfrm>
          <a:off x="42071643" y="2638046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082B1-FE5D-4251-84C9-C3E54B97CEA8}">
      <dsp:nvSpPr>
        <dsp:cNvPr id="0" name=""/>
        <dsp:cNvSpPr/>
      </dsp:nvSpPr>
      <dsp:spPr>
        <a:xfrm>
          <a:off x="41420341" y="2985407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10.125.184.0 - 10.125.185.255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38004" y="3003070"/>
        <a:ext cx="1267278" cy="567736"/>
      </dsp:txXfrm>
    </dsp:sp>
    <dsp:sp modelId="{7CD900FA-CA81-492B-9C8C-4D298B04F449}">
      <dsp:nvSpPr>
        <dsp:cNvPr id="0" name=""/>
        <dsp:cNvSpPr/>
      </dsp:nvSpPr>
      <dsp:spPr>
        <a:xfrm>
          <a:off x="38261525" y="3588469"/>
          <a:ext cx="3810118" cy="347361"/>
        </a:xfrm>
        <a:custGeom>
          <a:avLst/>
          <a:gdLst/>
          <a:ahLst/>
          <a:cxnLst/>
          <a:rect l="0" t="0" r="0" b="0"/>
          <a:pathLst>
            <a:path>
              <a:moveTo>
                <a:pt x="3810118" y="0"/>
              </a:moveTo>
              <a:lnTo>
                <a:pt x="3810118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06959-E10E-4C6B-9E4F-FF93D57FF9BA}">
      <dsp:nvSpPr>
        <dsp:cNvPr id="0" name=""/>
        <dsp:cNvSpPr/>
      </dsp:nvSpPr>
      <dsp:spPr>
        <a:xfrm>
          <a:off x="37610223" y="3935831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10.125.184.0 - 10.125.184.255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27886" y="3953494"/>
        <a:ext cx="1267278" cy="567736"/>
      </dsp:txXfrm>
    </dsp:sp>
    <dsp:sp modelId="{4F2C0293-ACC1-44A5-84FE-FEA4D698AE00}">
      <dsp:nvSpPr>
        <dsp:cNvPr id="0" name=""/>
        <dsp:cNvSpPr/>
      </dsp:nvSpPr>
      <dsp:spPr>
        <a:xfrm>
          <a:off x="36568139" y="4538893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1693385" y="0"/>
              </a:moveTo>
              <a:lnTo>
                <a:pt x="1693385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413D8-2770-4072-A9D3-8CF9CDE27DC6}">
      <dsp:nvSpPr>
        <dsp:cNvPr id="0" name=""/>
        <dsp:cNvSpPr/>
      </dsp:nvSpPr>
      <dsp:spPr>
        <a:xfrm>
          <a:off x="35916837" y="4886254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10.125.184.0 - 10.125.184.127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934500" y="4903917"/>
        <a:ext cx="1267278" cy="567736"/>
      </dsp:txXfrm>
    </dsp:sp>
    <dsp:sp modelId="{61D30D09-46BC-41E9-9DA9-49382D23038F}">
      <dsp:nvSpPr>
        <dsp:cNvPr id="0" name=""/>
        <dsp:cNvSpPr/>
      </dsp:nvSpPr>
      <dsp:spPr>
        <a:xfrm>
          <a:off x="35721446" y="5489317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990D3-289E-4A60-BD39-26585280BAFA}">
      <dsp:nvSpPr>
        <dsp:cNvPr id="0" name=""/>
        <dsp:cNvSpPr/>
      </dsp:nvSpPr>
      <dsp:spPr>
        <a:xfrm>
          <a:off x="35070144" y="5836678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10.125.184.0-10.125.184.63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089357" y="5855891"/>
        <a:ext cx="1264178" cy="617548"/>
      </dsp:txXfrm>
    </dsp:sp>
    <dsp:sp modelId="{5A252726-3BE5-4118-935B-08FA4D211FBE}">
      <dsp:nvSpPr>
        <dsp:cNvPr id="0" name=""/>
        <dsp:cNvSpPr/>
      </dsp:nvSpPr>
      <dsp:spPr>
        <a:xfrm>
          <a:off x="36568139" y="5489317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AF41-F46C-4A75-8D99-212A7871921A}">
      <dsp:nvSpPr>
        <dsp:cNvPr id="0" name=""/>
        <dsp:cNvSpPr/>
      </dsp:nvSpPr>
      <dsp:spPr>
        <a:xfrm>
          <a:off x="36763530" y="5836678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10.125.184.64/26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10.125.184.64-10.125.184.127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82743" y="5855891"/>
        <a:ext cx="1264178" cy="617548"/>
      </dsp:txXfrm>
    </dsp:sp>
    <dsp:sp modelId="{025F38F1-04CC-4E00-8378-2F8192F8E0BD}">
      <dsp:nvSpPr>
        <dsp:cNvPr id="0" name=""/>
        <dsp:cNvSpPr/>
      </dsp:nvSpPr>
      <dsp:spPr>
        <a:xfrm>
          <a:off x="38261525" y="4538893"/>
          <a:ext cx="1693385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1693385" y="173680"/>
              </a:lnTo>
              <a:lnTo>
                <a:pt x="1693385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6609-FDBA-461F-ADFD-718F2A391663}">
      <dsp:nvSpPr>
        <dsp:cNvPr id="0" name=""/>
        <dsp:cNvSpPr/>
      </dsp:nvSpPr>
      <dsp:spPr>
        <a:xfrm>
          <a:off x="39303609" y="4886254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10.125.184.128-10.125.184.255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321272" y="4903917"/>
        <a:ext cx="1267278" cy="567736"/>
      </dsp:txXfrm>
    </dsp:sp>
    <dsp:sp modelId="{BE08DE00-535F-4C3A-A8A5-ADC7B5A11820}">
      <dsp:nvSpPr>
        <dsp:cNvPr id="0" name=""/>
        <dsp:cNvSpPr/>
      </dsp:nvSpPr>
      <dsp:spPr>
        <a:xfrm>
          <a:off x="39108218" y="5489317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25661-8E42-4A59-9DA5-0DBC0CB1D287}">
      <dsp:nvSpPr>
        <dsp:cNvPr id="0" name=""/>
        <dsp:cNvSpPr/>
      </dsp:nvSpPr>
      <dsp:spPr>
        <a:xfrm>
          <a:off x="38456916" y="5836678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10.125.184.128-10.125.184.191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76129" y="5855891"/>
        <a:ext cx="1264178" cy="617548"/>
      </dsp:txXfrm>
    </dsp:sp>
    <dsp:sp modelId="{52064531-CD49-4344-9525-33CC4A92C044}">
      <dsp:nvSpPr>
        <dsp:cNvPr id="0" name=""/>
        <dsp:cNvSpPr/>
      </dsp:nvSpPr>
      <dsp:spPr>
        <a:xfrm>
          <a:off x="39954911" y="5489317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3FC8B-4E06-41E2-AFC7-55BFA4DD4F55}">
      <dsp:nvSpPr>
        <dsp:cNvPr id="0" name=""/>
        <dsp:cNvSpPr/>
      </dsp:nvSpPr>
      <dsp:spPr>
        <a:xfrm>
          <a:off x="40150302" y="5836678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10.125.184.192/26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10.125.184.192-10.125.184.255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69515" y="5855891"/>
        <a:ext cx="1264178" cy="617548"/>
      </dsp:txXfrm>
    </dsp:sp>
    <dsp:sp modelId="{4508BBC0-F3E2-47EE-8F9F-8AC768B98323}">
      <dsp:nvSpPr>
        <dsp:cNvPr id="0" name=""/>
        <dsp:cNvSpPr/>
      </dsp:nvSpPr>
      <dsp:spPr>
        <a:xfrm>
          <a:off x="39954911" y="6492652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CA793-944D-4291-906C-AB238E3F2E53}">
      <dsp:nvSpPr>
        <dsp:cNvPr id="0" name=""/>
        <dsp:cNvSpPr/>
      </dsp:nvSpPr>
      <dsp:spPr>
        <a:xfrm>
          <a:off x="39303609" y="6840013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10.125.184.192/27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10.125.184.192-10.125.184.223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322822" y="6859226"/>
        <a:ext cx="1264178" cy="617548"/>
      </dsp:txXfrm>
    </dsp:sp>
    <dsp:sp modelId="{64268C43-440F-4B53-B9C0-CCEB01C2066E}">
      <dsp:nvSpPr>
        <dsp:cNvPr id="0" name=""/>
        <dsp:cNvSpPr/>
      </dsp:nvSpPr>
      <dsp:spPr>
        <a:xfrm>
          <a:off x="40801604" y="6492652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33DD-B229-4464-80A5-0120C6E32254}">
      <dsp:nvSpPr>
        <dsp:cNvPr id="0" name=""/>
        <dsp:cNvSpPr/>
      </dsp:nvSpPr>
      <dsp:spPr>
        <a:xfrm>
          <a:off x="40996994" y="6840013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10.125.184.224/27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10.125.184.224-10.125.184.255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16207" y="6859226"/>
        <a:ext cx="1264178" cy="617548"/>
      </dsp:txXfrm>
    </dsp:sp>
    <dsp:sp modelId="{6F9A72DD-59EB-42B4-90D8-B2F174F780C3}">
      <dsp:nvSpPr>
        <dsp:cNvPr id="0" name=""/>
        <dsp:cNvSpPr/>
      </dsp:nvSpPr>
      <dsp:spPr>
        <a:xfrm>
          <a:off x="42071643" y="3588469"/>
          <a:ext cx="3810118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3810118" y="173680"/>
              </a:lnTo>
              <a:lnTo>
                <a:pt x="3810118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A2AD7-5E0A-456A-8D6C-FB0746C864A7}">
      <dsp:nvSpPr>
        <dsp:cNvPr id="0" name=""/>
        <dsp:cNvSpPr/>
      </dsp:nvSpPr>
      <dsp:spPr>
        <a:xfrm>
          <a:off x="45230459" y="3935831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10.125.185.0/24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10.125.185.0 - 10.125.185.255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254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248122" y="3953494"/>
        <a:ext cx="1267278" cy="567736"/>
      </dsp:txXfrm>
    </dsp:sp>
    <dsp:sp modelId="{F5889229-8E10-4226-B5B2-41E4760BCC11}">
      <dsp:nvSpPr>
        <dsp:cNvPr id="0" name=""/>
        <dsp:cNvSpPr/>
      </dsp:nvSpPr>
      <dsp:spPr>
        <a:xfrm>
          <a:off x="45035068" y="4538893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63BA4-FC8C-4F64-AAB5-205B70D44AD8}">
      <dsp:nvSpPr>
        <dsp:cNvPr id="0" name=""/>
        <dsp:cNvSpPr/>
      </dsp:nvSpPr>
      <dsp:spPr>
        <a:xfrm>
          <a:off x="44383766" y="4886254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10.125.185.0-10.125.185.127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401429" y="4903917"/>
        <a:ext cx="1267278" cy="567736"/>
      </dsp:txXfrm>
    </dsp:sp>
    <dsp:sp modelId="{29044820-9064-4E12-8DA0-3E237D21A3AE}">
      <dsp:nvSpPr>
        <dsp:cNvPr id="0" name=""/>
        <dsp:cNvSpPr/>
      </dsp:nvSpPr>
      <dsp:spPr>
        <a:xfrm>
          <a:off x="44188376" y="5489317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12683-BE59-44EC-9DA6-31B96E45C45F}">
      <dsp:nvSpPr>
        <dsp:cNvPr id="0" name=""/>
        <dsp:cNvSpPr/>
      </dsp:nvSpPr>
      <dsp:spPr>
        <a:xfrm>
          <a:off x="43537073" y="5836678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10.125.185.0-10.125.185.63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556286" y="5855891"/>
        <a:ext cx="1264178" cy="617548"/>
      </dsp:txXfrm>
    </dsp:sp>
    <dsp:sp modelId="{DB4DF75A-D79D-4DC5-914F-2D95479A2024}">
      <dsp:nvSpPr>
        <dsp:cNvPr id="0" name=""/>
        <dsp:cNvSpPr/>
      </dsp:nvSpPr>
      <dsp:spPr>
        <a:xfrm>
          <a:off x="43341683" y="6492652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CCA99-C8C6-43C2-9A29-064AEF8EED26}">
      <dsp:nvSpPr>
        <dsp:cNvPr id="0" name=""/>
        <dsp:cNvSpPr/>
      </dsp:nvSpPr>
      <dsp:spPr>
        <a:xfrm>
          <a:off x="42690380" y="6840013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10.125.185.0/27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10.125.185.0-10.125.185.31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709593" y="6859226"/>
        <a:ext cx="1264178" cy="617548"/>
      </dsp:txXfrm>
    </dsp:sp>
    <dsp:sp modelId="{B10F5EA3-8541-4427-9D71-703C8FAE61A0}">
      <dsp:nvSpPr>
        <dsp:cNvPr id="0" name=""/>
        <dsp:cNvSpPr/>
      </dsp:nvSpPr>
      <dsp:spPr>
        <a:xfrm>
          <a:off x="44188376" y="6492652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1385C-F9CA-493F-80DD-EE4F39694E35}">
      <dsp:nvSpPr>
        <dsp:cNvPr id="0" name=""/>
        <dsp:cNvSpPr/>
      </dsp:nvSpPr>
      <dsp:spPr>
        <a:xfrm>
          <a:off x="44383766" y="6840013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10.125.185.32/27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10.125.185.32-10.125.63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402979" y="6859226"/>
        <a:ext cx="1264178" cy="617548"/>
      </dsp:txXfrm>
    </dsp:sp>
    <dsp:sp modelId="{7319B4AF-D441-48C6-8EE4-E2101ADD0165}">
      <dsp:nvSpPr>
        <dsp:cNvPr id="0" name=""/>
        <dsp:cNvSpPr/>
      </dsp:nvSpPr>
      <dsp:spPr>
        <a:xfrm>
          <a:off x="44188376" y="7495988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846692" y="0"/>
              </a:moveTo>
              <a:lnTo>
                <a:pt x="846692" y="173680"/>
              </a:lnTo>
              <a:lnTo>
                <a:pt x="0" y="173680"/>
              </a:lnTo>
              <a:lnTo>
                <a:pt x="0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AFBE8-2D53-426A-B90F-0BE2BFBE2842}">
      <dsp:nvSpPr>
        <dsp:cNvPr id="0" name=""/>
        <dsp:cNvSpPr/>
      </dsp:nvSpPr>
      <dsp:spPr>
        <a:xfrm>
          <a:off x="43537073" y="7843349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10.125.185.32/28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10.125.185.32-10.125.185.47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556286" y="7862562"/>
        <a:ext cx="1264178" cy="617548"/>
      </dsp:txXfrm>
    </dsp:sp>
    <dsp:sp modelId="{82CE191E-6FC7-4344-ACA9-7D3FE4B66D19}">
      <dsp:nvSpPr>
        <dsp:cNvPr id="0" name=""/>
        <dsp:cNvSpPr/>
      </dsp:nvSpPr>
      <dsp:spPr>
        <a:xfrm>
          <a:off x="45035068" y="7495988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71EB-393D-48B1-BFBF-F541405B3CFB}">
      <dsp:nvSpPr>
        <dsp:cNvPr id="0" name=""/>
        <dsp:cNvSpPr/>
      </dsp:nvSpPr>
      <dsp:spPr>
        <a:xfrm>
          <a:off x="45230459" y="7843349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10.125.185.48/28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10.125.185.48-10.125.185.63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14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249672" y="7862562"/>
        <a:ext cx="1264178" cy="617548"/>
      </dsp:txXfrm>
    </dsp:sp>
    <dsp:sp modelId="{16B4A5EF-FC75-4E6E-89C7-C1C7F9179515}">
      <dsp:nvSpPr>
        <dsp:cNvPr id="0" name=""/>
        <dsp:cNvSpPr/>
      </dsp:nvSpPr>
      <dsp:spPr>
        <a:xfrm>
          <a:off x="45035068" y="5489317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C06A3-CF63-4E0E-80E4-9CAB0BAF1310}">
      <dsp:nvSpPr>
        <dsp:cNvPr id="0" name=""/>
        <dsp:cNvSpPr/>
      </dsp:nvSpPr>
      <dsp:spPr>
        <a:xfrm>
          <a:off x="45230459" y="5836678"/>
          <a:ext cx="1302604" cy="6559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10.125.185.64/26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10.125.185.64-10.125.185.127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249672" y="5855891"/>
        <a:ext cx="1264178" cy="617548"/>
      </dsp:txXfrm>
    </dsp:sp>
    <dsp:sp modelId="{420A5968-7F48-4D1C-8236-E29D8875DECE}">
      <dsp:nvSpPr>
        <dsp:cNvPr id="0" name=""/>
        <dsp:cNvSpPr/>
      </dsp:nvSpPr>
      <dsp:spPr>
        <a:xfrm>
          <a:off x="45881761" y="4538893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8A505-1612-458F-9208-A78D03739B99}">
      <dsp:nvSpPr>
        <dsp:cNvPr id="0" name=""/>
        <dsp:cNvSpPr/>
      </dsp:nvSpPr>
      <dsp:spPr>
        <a:xfrm>
          <a:off x="46077152" y="4886254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10.125.184.128/25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10.125.184.128-10.125.184.255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126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94815" y="4903917"/>
        <a:ext cx="1267278" cy="567736"/>
      </dsp:txXfrm>
    </dsp:sp>
    <dsp:sp modelId="{F0144DA8-E87E-4FCB-B21D-02B3A98EAD67}">
      <dsp:nvSpPr>
        <dsp:cNvPr id="0" name=""/>
        <dsp:cNvSpPr/>
      </dsp:nvSpPr>
      <dsp:spPr>
        <a:xfrm>
          <a:off x="42918336" y="2638046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516F6-736B-4FCA-8B14-95362CF5447F}">
      <dsp:nvSpPr>
        <dsp:cNvPr id="0" name=""/>
        <dsp:cNvSpPr/>
      </dsp:nvSpPr>
      <dsp:spPr>
        <a:xfrm>
          <a:off x="43113727" y="2985407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10.125.184.0/23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10.125.186.0 - 10.125.187.255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510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31390" y="3003070"/>
        <a:ext cx="1267278" cy="567736"/>
      </dsp:txXfrm>
    </dsp:sp>
    <dsp:sp modelId="{EE198D8F-D2D1-44A6-898F-383D5B840B13}">
      <dsp:nvSpPr>
        <dsp:cNvPr id="0" name=""/>
        <dsp:cNvSpPr/>
      </dsp:nvSpPr>
      <dsp:spPr>
        <a:xfrm>
          <a:off x="43765029" y="1687622"/>
          <a:ext cx="846692" cy="34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0"/>
              </a:lnTo>
              <a:lnTo>
                <a:pt x="846692" y="173680"/>
              </a:lnTo>
              <a:lnTo>
                <a:pt x="846692" y="347361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2F164-C03B-4D6E-B9C0-BBF4843C5275}">
      <dsp:nvSpPr>
        <dsp:cNvPr id="0" name=""/>
        <dsp:cNvSpPr/>
      </dsp:nvSpPr>
      <dsp:spPr>
        <a:xfrm>
          <a:off x="43960420" y="2034983"/>
          <a:ext cx="1302604" cy="60306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10.125.188.0/22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10.125.188.0 - 10.125.192.0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1022 HOSTS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78083" y="2052646"/>
        <a:ext cx="1267278" cy="567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9D68-17DE-4EE8-A1FD-B72027C4E39C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-2001838" y="857250"/>
            <a:ext cx="13147676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E4F0D-67BF-412A-8323-760B9415AF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91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E4F0D-67BF-412A-8323-760B9415AF0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44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283" y="1472842"/>
            <a:ext cx="383416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283" y="4726842"/>
            <a:ext cx="383416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17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6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4369" y="479142"/>
            <a:ext cx="11023238" cy="762669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655" y="479142"/>
            <a:ext cx="32430686" cy="762669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819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18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29" y="2243636"/>
            <a:ext cx="4409295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8029" y="6022609"/>
            <a:ext cx="4409295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76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655" y="2395710"/>
            <a:ext cx="21726962" cy="571012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0646" y="2395710"/>
            <a:ext cx="21726962" cy="571012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38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314" y="479143"/>
            <a:ext cx="44092952" cy="173949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316" y="2206137"/>
            <a:ext cx="2162711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316" y="3287331"/>
            <a:ext cx="21627112" cy="483516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80646" y="2206137"/>
            <a:ext cx="21733620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80646" y="3287331"/>
            <a:ext cx="21733620" cy="483516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90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763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1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316" y="599969"/>
            <a:ext cx="16488259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3620" y="1295767"/>
            <a:ext cx="2588064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316" y="2699862"/>
            <a:ext cx="16488259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316" y="599969"/>
            <a:ext cx="16488259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3620" y="1295767"/>
            <a:ext cx="2588064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316" y="2699862"/>
            <a:ext cx="16488259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656" y="479143"/>
            <a:ext cx="4409295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656" y="2395710"/>
            <a:ext cx="4409295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656" y="8341239"/>
            <a:ext cx="1150250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A124-C9BA-4CB2-81E1-64B391180704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4250" y="8341239"/>
            <a:ext cx="1725376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5098" y="8341239"/>
            <a:ext cx="1150250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B23C-8148-480C-9A0C-987032F5E6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7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48C85491-6FFB-45E7-A5EF-B32E40ADE3C3}"/>
              </a:ext>
            </a:extLst>
          </p:cNvPr>
          <p:cNvGrpSpPr/>
          <p:nvPr/>
        </p:nvGrpSpPr>
        <p:grpSpPr>
          <a:xfrm>
            <a:off x="6096" y="0"/>
            <a:ext cx="51122263" cy="8633460"/>
            <a:chOff x="1" y="0"/>
            <a:chExt cx="51122262" cy="8999538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9D32D167-C36E-43A4-8186-9B039FC565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21336888"/>
                </p:ext>
              </p:extLst>
            </p:nvPr>
          </p:nvGraphicFramePr>
          <p:xfrm>
            <a:off x="1" y="0"/>
            <a:ext cx="51122262" cy="89995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Retângulo: Cantos Superiores Arredondados 2">
              <a:extLst>
                <a:ext uri="{FF2B5EF4-FFF2-40B4-BE49-F238E27FC236}">
                  <a16:creationId xmlns:a16="http://schemas.microsoft.com/office/drawing/2014/main" id="{33AB2BB6-67AA-41B6-8B1A-ED0BB000089A}"/>
                </a:ext>
              </a:extLst>
            </p:cNvPr>
            <p:cNvSpPr/>
            <p:nvPr/>
          </p:nvSpPr>
          <p:spPr>
            <a:xfrm>
              <a:off x="3798380" y="4690569"/>
              <a:ext cx="1152000" cy="30021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9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B3 DMZ</a:t>
              </a:r>
            </a:p>
          </p:txBody>
        </p:sp>
      </p:grp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03DB39E-7378-4C02-BD4A-3B19959BBB4A}"/>
              </a:ext>
            </a:extLst>
          </p:cNvPr>
          <p:cNvSpPr/>
          <p:nvPr/>
        </p:nvSpPr>
        <p:spPr>
          <a:xfrm>
            <a:off x="13127876" y="5453114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 F1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271D3B2E-4B1C-4069-A29D-C4FF6BC0303E}"/>
              </a:ext>
            </a:extLst>
          </p:cNvPr>
          <p:cNvSpPr/>
          <p:nvPr/>
        </p:nvSpPr>
        <p:spPr>
          <a:xfrm>
            <a:off x="11417452" y="5445137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</a:t>
            </a:r>
            <a:r>
              <a:rPr lang="pt-PT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endParaRPr lang="pt-PT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1FA4E454-C9CD-40AF-9BEB-ECD3E14CC4AA}"/>
              </a:ext>
            </a:extLst>
          </p:cNvPr>
          <p:cNvSpPr/>
          <p:nvPr/>
        </p:nvSpPr>
        <p:spPr>
          <a:xfrm>
            <a:off x="9744271" y="5445137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 </a:t>
            </a:r>
            <a:r>
              <a:rPr lang="pt-PT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pt-PT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3C58B6F3-8D42-49CF-8FA4-41E49EA84129}"/>
              </a:ext>
            </a:extLst>
          </p:cNvPr>
          <p:cNvSpPr/>
          <p:nvPr/>
        </p:nvSpPr>
        <p:spPr>
          <a:xfrm>
            <a:off x="8032176" y="5445137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</a:t>
            </a:r>
            <a:r>
              <a:rPr lang="pt-PT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endParaRPr lang="pt-PT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ECF9E11E-5663-4C59-8FB7-65053C5CB3DA}"/>
              </a:ext>
            </a:extLst>
          </p:cNvPr>
          <p:cNvSpPr/>
          <p:nvPr/>
        </p:nvSpPr>
        <p:spPr>
          <a:xfrm>
            <a:off x="7189913" y="4499769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 DMZ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49D9712B-CB47-434D-8552-5FD4EF0E5442}"/>
              </a:ext>
            </a:extLst>
          </p:cNvPr>
          <p:cNvSpPr/>
          <p:nvPr/>
        </p:nvSpPr>
        <p:spPr>
          <a:xfrm>
            <a:off x="5494146" y="4499769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 DMZ</a:t>
            </a:r>
          </a:p>
        </p:txBody>
      </p:sp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264B8649-7B30-48A2-96E6-472B2E0219A8}"/>
              </a:ext>
            </a:extLst>
          </p:cNvPr>
          <p:cNvSpPr/>
          <p:nvPr/>
        </p:nvSpPr>
        <p:spPr>
          <a:xfrm>
            <a:off x="43603388" y="8506088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 DMZ</a:t>
            </a: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322D24F6-9CF6-4DDF-B4E4-556E5DBB55B5}"/>
              </a:ext>
            </a:extLst>
          </p:cNvPr>
          <p:cNvSpPr/>
          <p:nvPr/>
        </p:nvSpPr>
        <p:spPr>
          <a:xfrm>
            <a:off x="42771665" y="750462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VoIP</a:t>
            </a:r>
          </a:p>
        </p:txBody>
      </p:sp>
      <p:sp>
        <p:nvSpPr>
          <p:cNvPr id="27" name="Retângulo: Cantos Superiores Arredondados 26">
            <a:extLst>
              <a:ext uri="{FF2B5EF4-FFF2-40B4-BE49-F238E27FC236}">
                <a16:creationId xmlns:a16="http://schemas.microsoft.com/office/drawing/2014/main" id="{A3D24A8E-C4FB-443B-BD37-13330D08BE9D}"/>
              </a:ext>
            </a:extLst>
          </p:cNvPr>
          <p:cNvSpPr/>
          <p:nvPr/>
        </p:nvSpPr>
        <p:spPr>
          <a:xfrm>
            <a:off x="41073331" y="750462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</a:t>
            </a:r>
            <a:r>
              <a:rPr lang="pt-PT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pt-PT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Superiores Arredondados 27">
            <a:extLst>
              <a:ext uri="{FF2B5EF4-FFF2-40B4-BE49-F238E27FC236}">
                <a16:creationId xmlns:a16="http://schemas.microsoft.com/office/drawing/2014/main" id="{7CD78314-4B98-44C3-9E05-ED435788A7C9}"/>
              </a:ext>
            </a:extLst>
          </p:cNvPr>
          <p:cNvSpPr/>
          <p:nvPr/>
        </p:nvSpPr>
        <p:spPr>
          <a:xfrm>
            <a:off x="39374997" y="7504522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 VoIP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040A3AAE-F1F3-4EC6-BB31-27B261150993}"/>
              </a:ext>
            </a:extLst>
          </p:cNvPr>
          <p:cNvSpPr/>
          <p:nvPr/>
        </p:nvSpPr>
        <p:spPr>
          <a:xfrm>
            <a:off x="23296336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 F1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6332F2EA-AE7C-4D40-B21A-7F101005D6F5}"/>
              </a:ext>
            </a:extLst>
          </p:cNvPr>
          <p:cNvSpPr/>
          <p:nvPr/>
        </p:nvSpPr>
        <p:spPr>
          <a:xfrm>
            <a:off x="21601731" y="6398160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 F1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13F36E17-FF14-4E35-ABFF-EF25067901BC}"/>
              </a:ext>
            </a:extLst>
          </p:cNvPr>
          <p:cNvSpPr/>
          <p:nvPr/>
        </p:nvSpPr>
        <p:spPr>
          <a:xfrm>
            <a:off x="19902775" y="6395620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 </a:t>
            </a:r>
            <a:r>
              <a:rPr lang="pt-PT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pt-PT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45D43D0-CBBF-478D-9226-BC4A4202F2FE}"/>
              </a:ext>
            </a:extLst>
          </p:cNvPr>
          <p:cNvSpPr/>
          <p:nvPr/>
        </p:nvSpPr>
        <p:spPr>
          <a:xfrm>
            <a:off x="18220755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 </a:t>
            </a:r>
            <a:r>
              <a:rPr lang="pt-PT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pt-PT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D81B44E-5A30-4676-AEFC-13CE00DEE37E}"/>
              </a:ext>
            </a:extLst>
          </p:cNvPr>
          <p:cNvSpPr/>
          <p:nvPr/>
        </p:nvSpPr>
        <p:spPr>
          <a:xfrm>
            <a:off x="16521799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 </a:t>
            </a:r>
            <a:r>
              <a:rPr lang="pt-PT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pt-PT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8622293E-2C93-4AC9-9DF5-4F9942E4EAF6}"/>
              </a:ext>
            </a:extLst>
          </p:cNvPr>
          <p:cNvSpPr/>
          <p:nvPr/>
        </p:nvSpPr>
        <p:spPr>
          <a:xfrm>
            <a:off x="14822843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 F0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DB39A6D-B445-4934-A6E5-B37EF30392E2}"/>
              </a:ext>
            </a:extLst>
          </p:cNvPr>
          <p:cNvSpPr/>
          <p:nvPr/>
        </p:nvSpPr>
        <p:spPr>
          <a:xfrm>
            <a:off x="36838143" y="6501820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393" tIns="56696" rIns="113393" bIns="56696"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/>
                <a:cs typeface="Arial"/>
              </a:rPr>
              <a:t>B5 VoIP</a:t>
            </a: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1D64B42-DF52-4DA5-8519-CE09FC5A67BC}"/>
              </a:ext>
            </a:extLst>
          </p:cNvPr>
          <p:cNvSpPr/>
          <p:nvPr/>
        </p:nvSpPr>
        <p:spPr>
          <a:xfrm>
            <a:off x="35147421" y="6501820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 F0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F8E4BF29-B1BB-400A-A5CD-B24EE5B480A2}"/>
              </a:ext>
            </a:extLst>
          </p:cNvPr>
          <p:cNvSpPr/>
          <p:nvPr/>
        </p:nvSpPr>
        <p:spPr>
          <a:xfrm>
            <a:off x="30064294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 F0</a:t>
            </a: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80ED8FA3-F300-494F-9262-0D52EFB1AF34}"/>
              </a:ext>
            </a:extLst>
          </p:cNvPr>
          <p:cNvSpPr/>
          <p:nvPr/>
        </p:nvSpPr>
        <p:spPr>
          <a:xfrm>
            <a:off x="33446892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 VoIP</a:t>
            </a:r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2CB7BD06-C34C-4C21-B2DB-029C99310B21}"/>
              </a:ext>
            </a:extLst>
          </p:cNvPr>
          <p:cNvSpPr/>
          <p:nvPr/>
        </p:nvSpPr>
        <p:spPr>
          <a:xfrm>
            <a:off x="31743450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 F0</a:t>
            </a:r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C777CEF9-6F99-4E7A-BAB9-2061673F8D1B}"/>
              </a:ext>
            </a:extLst>
          </p:cNvPr>
          <p:cNvSpPr/>
          <p:nvPr/>
        </p:nvSpPr>
        <p:spPr>
          <a:xfrm>
            <a:off x="28380619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F1</a:t>
            </a:r>
          </a:p>
        </p:txBody>
      </p:sp>
      <p:sp>
        <p:nvSpPr>
          <p:cNvPr id="23" name="Retângulo: Cantos Superiores Arredondados 22">
            <a:extLst>
              <a:ext uri="{FF2B5EF4-FFF2-40B4-BE49-F238E27FC236}">
                <a16:creationId xmlns:a16="http://schemas.microsoft.com/office/drawing/2014/main" id="{CA03748B-FBC1-4A62-A0B1-16FE8A38B314}"/>
              </a:ext>
            </a:extLst>
          </p:cNvPr>
          <p:cNvSpPr/>
          <p:nvPr/>
        </p:nvSpPr>
        <p:spPr>
          <a:xfrm>
            <a:off x="26689897" y="6392391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F0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E1A5DB14-665C-4147-B387-FD1D8CD4DFB1}"/>
              </a:ext>
            </a:extLst>
          </p:cNvPr>
          <p:cNvSpPr/>
          <p:nvPr/>
        </p:nvSpPr>
        <p:spPr>
          <a:xfrm>
            <a:off x="24974771" y="6396278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 F1</a:t>
            </a:r>
          </a:p>
        </p:txBody>
      </p:sp>
      <p:sp>
        <p:nvSpPr>
          <p:cNvPr id="29" name="Retângulo: Cantos Superiores Arredondados 28">
            <a:extLst>
              <a:ext uri="{FF2B5EF4-FFF2-40B4-BE49-F238E27FC236}">
                <a16:creationId xmlns:a16="http://schemas.microsoft.com/office/drawing/2014/main" id="{89B0D998-3E61-4414-BC71-99A51E7D7C90}"/>
              </a:ext>
            </a:extLst>
          </p:cNvPr>
          <p:cNvSpPr/>
          <p:nvPr/>
        </p:nvSpPr>
        <p:spPr>
          <a:xfrm>
            <a:off x="38528397" y="6501820"/>
            <a:ext cx="1152000" cy="288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 VoIP</a:t>
            </a:r>
          </a:p>
        </p:txBody>
      </p:sp>
    </p:spTree>
    <p:extLst>
      <p:ext uri="{BB962C8B-B14F-4D97-AF65-F5344CB8AC3E}">
        <p14:creationId xmlns:p14="http://schemas.microsoft.com/office/powerpoint/2010/main" val="2917469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866868CC3B4E4FB01BBECEEC634816" ma:contentTypeVersion="13" ma:contentTypeDescription="Create a new document." ma:contentTypeScope="" ma:versionID="560e99eb1ccdc416d05dd2939140a47d">
  <xsd:schema xmlns:xsd="http://www.w3.org/2001/XMLSchema" xmlns:xs="http://www.w3.org/2001/XMLSchema" xmlns:p="http://schemas.microsoft.com/office/2006/metadata/properties" xmlns:ns3="6d73545b-8cef-4243-9cba-7ecc389a5002" xmlns:ns4="7ed888f8-566b-4923-ac8f-1ce340ff1bfa" targetNamespace="http://schemas.microsoft.com/office/2006/metadata/properties" ma:root="true" ma:fieldsID="3e74db2438d8c2a3e152124af2ec6344" ns3:_="" ns4:_="">
    <xsd:import namespace="6d73545b-8cef-4243-9cba-7ecc389a5002"/>
    <xsd:import namespace="7ed888f8-566b-4923-ac8f-1ce340ff1b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73545b-8cef-4243-9cba-7ecc389a50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888f8-566b-4923-ac8f-1ce340ff1b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A23FF0-484E-4762-B5DA-69AC3ADD4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C49B5B-D1A5-4BA1-86A7-8F171ECD894B}">
  <ds:schemaRefs>
    <ds:schemaRef ds:uri="6d73545b-8cef-4243-9cba-7ecc389a5002"/>
    <ds:schemaRef ds:uri="7ed888f8-566b-4923-ac8f-1ce340ff1b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D0A1DB-747F-4CA4-A7A8-E7F35F0016F1}">
  <ds:schemaRefs>
    <ds:schemaRef ds:uri="6d73545b-8cef-4243-9cba-7ecc389a5002"/>
    <ds:schemaRef ds:uri="7ed888f8-566b-4923-ac8f-1ce340ff1b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388</Words>
  <Application>Microsoft Office PowerPoint</Application>
  <PresentationFormat>Personalizados</PresentationFormat>
  <Paragraphs>210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Soares</dc:creator>
  <cp:lastModifiedBy>António Fernandes (1190402)</cp:lastModifiedBy>
  <cp:revision>2</cp:revision>
  <dcterms:created xsi:type="dcterms:W3CDTF">2021-04-13T01:58:42Z</dcterms:created>
  <dcterms:modified xsi:type="dcterms:W3CDTF">2021-04-18T14:53:54Z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0x0101003A866868CC3B4E4FB01BBECEEC634816</vt:lpwstr>
  </property>
</Properties>
</file>