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5657-977B-4C44-859B-7F84B63DF4BB}" type="datetimeFigureOut">
              <a:rPr lang="pt-PT" smtClean="0"/>
              <a:t>13/01/2023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85FF-BBE6-462A-A345-5D620B6BA284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013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5657-977B-4C44-859B-7F84B63DF4BB}" type="datetimeFigureOut">
              <a:rPr lang="pt-PT" smtClean="0"/>
              <a:t>13/01/2023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85FF-BBE6-462A-A345-5D620B6BA28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9755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5657-977B-4C44-859B-7F84B63DF4BB}" type="datetimeFigureOut">
              <a:rPr lang="pt-PT" smtClean="0"/>
              <a:t>13/01/2023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85FF-BBE6-462A-A345-5D620B6BA28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468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5657-977B-4C44-859B-7F84B63DF4BB}" type="datetimeFigureOut">
              <a:rPr lang="pt-PT" smtClean="0"/>
              <a:t>13/01/2023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85FF-BBE6-462A-A345-5D620B6BA28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990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5657-977B-4C44-859B-7F84B63DF4BB}" type="datetimeFigureOut">
              <a:rPr lang="pt-PT" smtClean="0"/>
              <a:t>13/01/2023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85FF-BBE6-462A-A345-5D620B6BA284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37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5657-977B-4C44-859B-7F84B63DF4BB}" type="datetimeFigureOut">
              <a:rPr lang="pt-PT" smtClean="0"/>
              <a:t>13/01/2023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85FF-BBE6-462A-A345-5D620B6BA28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977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5657-977B-4C44-859B-7F84B63DF4BB}" type="datetimeFigureOut">
              <a:rPr lang="pt-PT" smtClean="0"/>
              <a:t>13/01/2023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85FF-BBE6-462A-A345-5D620B6BA28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445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5657-977B-4C44-859B-7F84B63DF4BB}" type="datetimeFigureOut">
              <a:rPr lang="pt-PT" smtClean="0"/>
              <a:t>13/01/2023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85FF-BBE6-462A-A345-5D620B6BA28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593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5657-977B-4C44-859B-7F84B63DF4BB}" type="datetimeFigureOut">
              <a:rPr lang="pt-PT" smtClean="0"/>
              <a:t>13/01/2023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85FF-BBE6-462A-A345-5D620B6BA28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353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DF05657-977B-4C44-859B-7F84B63DF4BB}" type="datetimeFigureOut">
              <a:rPr lang="pt-PT" smtClean="0"/>
              <a:t>13/01/2023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CC85FF-BBE6-462A-A345-5D620B6BA28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088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5657-977B-4C44-859B-7F84B63DF4BB}" type="datetimeFigureOut">
              <a:rPr lang="pt-PT" smtClean="0"/>
              <a:t>13/01/2023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85FF-BBE6-462A-A345-5D620B6BA28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22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F05657-977B-4C44-859B-7F84B63DF4BB}" type="datetimeFigureOut">
              <a:rPr lang="pt-PT" smtClean="0"/>
              <a:t>13/01/2023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8CC85FF-BBE6-462A-A345-5D620B6BA284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6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AFC53-2050-84A0-1A39-A8DF86563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Projeto Integrador</a:t>
            </a:r>
            <a:br>
              <a:rPr lang="pt-PT" dirty="0"/>
            </a:br>
            <a:r>
              <a:rPr lang="pt-PT" dirty="0"/>
              <a:t>Sprint C	3DA_02</a:t>
            </a:r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4B2CA468-88D3-B6F6-4189-20BCAF32B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6" y="74495"/>
            <a:ext cx="1518562" cy="45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594C158-4FCE-809B-2617-10BD78A274E3}"/>
              </a:ext>
            </a:extLst>
          </p:cNvPr>
          <p:cNvSpPr txBox="1"/>
          <p:nvPr/>
        </p:nvSpPr>
        <p:spPr>
          <a:xfrm>
            <a:off x="85726" y="5177922"/>
            <a:ext cx="41539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Membros:</a:t>
            </a:r>
          </a:p>
          <a:p>
            <a:r>
              <a:rPr lang="pt-PT" sz="1400" dirty="0"/>
              <a:t>1190624 Gonçalo Monteiro</a:t>
            </a:r>
          </a:p>
          <a:p>
            <a:r>
              <a:rPr lang="pt-PT" sz="1400" dirty="0"/>
              <a:t>1190797 Lara Domingos</a:t>
            </a:r>
          </a:p>
          <a:p>
            <a:r>
              <a:rPr lang="pt-PT" sz="1400" dirty="0"/>
              <a:t>1190818 Luís Carlos</a:t>
            </a:r>
          </a:p>
          <a:p>
            <a:r>
              <a:rPr lang="pt-PT" sz="1400" dirty="0"/>
              <a:t>1190825 Luís Costa</a:t>
            </a:r>
          </a:p>
          <a:p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2468332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3A98F-6BFF-DCEB-F376-628440D34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Use Cases a desenvolver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1BAAB7E-F37E-02D9-4D74-8A99018C0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91" y="2122946"/>
            <a:ext cx="10475595" cy="3895510"/>
          </a:xfrm>
          <a:prstGeom prst="rect">
            <a:avLst/>
          </a:prstGeom>
        </p:spPr>
      </p:pic>
      <p:pic>
        <p:nvPicPr>
          <p:cNvPr id="5" name="Picture 4" descr="Nossa Opinião Sobre Jira, O Líder Em Gerenciamento De Projetos | Salesdorado">
            <a:extLst>
              <a:ext uri="{FF2B5EF4-FFF2-40B4-BE49-F238E27FC236}">
                <a16:creationId xmlns:a16="http://schemas.microsoft.com/office/drawing/2014/main" id="{8DB4CE6D-F174-E637-A23F-C1BE05AC3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4625" y="5460325"/>
            <a:ext cx="1244020" cy="69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804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02F0C-EA91-F688-57B9-5E0CEAF25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/>
              <a:t>Processo de Desenvolvimento adotado e Planeamento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53D3290-7A7B-0B67-2E0E-7C63A8FB2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sz="2000" dirty="0"/>
              <a:t>Metodologia ágil;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sz="2000" dirty="0" err="1"/>
              <a:t>Scrum</a:t>
            </a:r>
            <a:r>
              <a:rPr lang="pt-PT" sz="2000" dirty="0"/>
              <a:t> Framework;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sz="2000" dirty="0" err="1"/>
              <a:t>Domain</a:t>
            </a:r>
            <a:r>
              <a:rPr lang="pt-PT" sz="2000" dirty="0"/>
              <a:t> </a:t>
            </a:r>
            <a:r>
              <a:rPr lang="pt-PT" sz="2000" dirty="0" err="1"/>
              <a:t>Driven</a:t>
            </a:r>
            <a:r>
              <a:rPr lang="pt-PT" sz="2000" dirty="0"/>
              <a:t> Design (DDD);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sz="2000" dirty="0"/>
              <a:t>Análise e Design;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sz="2000" dirty="0" err="1"/>
              <a:t>Test-Driven</a:t>
            </a:r>
            <a:r>
              <a:rPr lang="pt-PT" sz="2000" dirty="0"/>
              <a:t> </a:t>
            </a:r>
            <a:r>
              <a:rPr lang="pt-PT" sz="2000" dirty="0" err="1"/>
              <a:t>Development</a:t>
            </a:r>
            <a:r>
              <a:rPr lang="pt-PT" sz="2000" dirty="0"/>
              <a:t>;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7090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A1076A7D-EA6F-275F-9CD8-886D2A7EBAF7}"/>
              </a:ext>
            </a:extLst>
          </p:cNvPr>
          <p:cNvSpPr/>
          <p:nvPr/>
        </p:nvSpPr>
        <p:spPr>
          <a:xfrm>
            <a:off x="8754894" y="1449421"/>
            <a:ext cx="2480553" cy="3963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AD1BB0-70C5-94C4-71E6-0A3D9F721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>
                <a:cs typeface="Times New Roman" panose="02020603050405020304" pitchFamily="18" charset="0"/>
              </a:rPr>
              <a:t>M</a:t>
            </a:r>
            <a:r>
              <a:rPr lang="pt-PT" sz="4000" b="0" i="0" dirty="0">
                <a:effectLst/>
                <a:cs typeface="Times New Roman" panose="02020603050405020304" pitchFamily="18" charset="0"/>
              </a:rPr>
              <a:t>etodologia de Trabalho em Equipa e</a:t>
            </a:r>
            <a:br>
              <a:rPr lang="pt-PT" sz="4000" b="0" i="0" dirty="0">
                <a:effectLst/>
                <a:cs typeface="Times New Roman" panose="02020603050405020304" pitchFamily="18" charset="0"/>
              </a:rPr>
            </a:br>
            <a:r>
              <a:rPr lang="pt-PT" sz="4000" dirty="0">
                <a:cs typeface="Times New Roman" panose="02020603050405020304" pitchFamily="18" charset="0"/>
              </a:rPr>
              <a:t>E</a:t>
            </a:r>
            <a:r>
              <a:rPr lang="pt-PT" sz="4000" b="0" i="0" dirty="0">
                <a:effectLst/>
                <a:cs typeface="Times New Roman" panose="02020603050405020304" pitchFamily="18" charset="0"/>
              </a:rPr>
              <a:t>stratégia de Resolução de </a:t>
            </a:r>
            <a:r>
              <a:rPr lang="pt-PT" sz="4000" dirty="0">
                <a:cs typeface="Times New Roman" panose="02020603050405020304" pitchFamily="18" charset="0"/>
              </a:rPr>
              <a:t>C</a:t>
            </a:r>
            <a:r>
              <a:rPr lang="pt-PT" sz="4000" b="0" i="0" dirty="0">
                <a:effectLst/>
                <a:cs typeface="Times New Roman" panose="02020603050405020304" pitchFamily="18" charset="0"/>
              </a:rPr>
              <a:t>onflitos: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411B2D7-25DE-BD80-679F-CF5FC9015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Sistema de controle de versões;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Uso do </a:t>
            </a:r>
            <a:r>
              <a:rPr lang="pt-PT" dirty="0" err="1"/>
              <a:t>Jira</a:t>
            </a:r>
            <a:r>
              <a:rPr lang="pt-PT" dirty="0"/>
              <a:t> para controlo de Use Cases;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Uso da </a:t>
            </a:r>
            <a:r>
              <a:rPr lang="pt-PT" dirty="0" err="1"/>
              <a:t>Scrum</a:t>
            </a:r>
            <a:r>
              <a:rPr lang="pt-PT" dirty="0"/>
              <a:t> Framework;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Comunicação diária por </a:t>
            </a:r>
            <a:r>
              <a:rPr lang="pt-PT" dirty="0" err="1"/>
              <a:t>Discord</a:t>
            </a:r>
            <a:r>
              <a:rPr lang="pt-PT" dirty="0"/>
              <a:t> e presencialmente aquando de dias de aulas;</a:t>
            </a:r>
          </a:p>
        </p:txBody>
      </p:sp>
      <p:pic>
        <p:nvPicPr>
          <p:cNvPr id="2054" name="Picture 6" descr="Conheça o Discord, app de comunicação que pode valer 7 bi de dólares | Exame">
            <a:extLst>
              <a:ext uri="{FF2B5EF4-FFF2-40B4-BE49-F238E27FC236}">
                <a16:creationId xmlns:a16="http://schemas.microsoft.com/office/drawing/2014/main" id="{94531DCE-6793-4F31-69A4-3796A688F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2615" y="708029"/>
            <a:ext cx="1786131" cy="119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B95C428-3EAE-3935-F957-F1A13217B5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226"/>
          <a:stretch/>
        </p:blipFill>
        <p:spPr>
          <a:xfrm>
            <a:off x="10227026" y="3268311"/>
            <a:ext cx="1857308" cy="1504397"/>
          </a:xfrm>
          <a:prstGeom prst="rect">
            <a:avLst/>
          </a:prstGeom>
        </p:spPr>
      </p:pic>
      <p:pic>
        <p:nvPicPr>
          <p:cNvPr id="1026" name="Picture 2" descr="What is GitHub? — Pythia Foundations">
            <a:extLst>
              <a:ext uri="{FF2B5EF4-FFF2-40B4-BE49-F238E27FC236}">
                <a16:creationId xmlns:a16="http://schemas.microsoft.com/office/drawing/2014/main" id="{915FC976-DEE9-CA6A-46DF-3919B05B3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998" y="2126737"/>
            <a:ext cx="1685597" cy="94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ssa Opinião Sobre Jira, O Líder Em Gerenciamento De Projetos | Salesdorado">
            <a:extLst>
              <a:ext uri="{FF2B5EF4-FFF2-40B4-BE49-F238E27FC236}">
                <a16:creationId xmlns:a16="http://schemas.microsoft.com/office/drawing/2014/main" id="{4B2CF1ED-582C-7306-BCB5-0AF916A7F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7025" y="4881082"/>
            <a:ext cx="1756465" cy="98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32927F5-4EF7-81FB-2ABD-57CD9062C9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4715" y="3952875"/>
            <a:ext cx="7831777" cy="233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38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50930-931F-D1E6-60CA-0D1BDF3DD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Sprint </a:t>
            </a:r>
            <a:r>
              <a:rPr lang="pt-PT" dirty="0" err="1"/>
              <a:t>Review</a:t>
            </a:r>
            <a:endParaRPr lang="pt-PT" dirty="0"/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7C28F353-5A59-31BC-F715-AA71645A0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3"/>
            <a:ext cx="6079807" cy="4267684"/>
          </a:xfrm>
        </p:spPr>
        <p:txBody>
          <a:bodyPr>
            <a:normAutofit/>
          </a:bodyPr>
          <a:lstStyle/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sz="1600" dirty="0"/>
              <a:t>Ocorreu uma grande melhoria na organização do </a:t>
            </a:r>
            <a:r>
              <a:rPr lang="pt-PT" sz="1600" dirty="0" err="1"/>
              <a:t>backlog</a:t>
            </a:r>
            <a:r>
              <a:rPr lang="pt-PT" sz="1600" dirty="0"/>
              <a:t>;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sz="1600" dirty="0"/>
              <a:t>Registo regular das horas de trabalho, mas não registado corretamente o final de tarefas (Sprint </a:t>
            </a:r>
            <a:r>
              <a:rPr lang="pt-PT" sz="1600" dirty="0" err="1"/>
              <a:t>burndown</a:t>
            </a:r>
            <a:r>
              <a:rPr lang="pt-PT" sz="1600" dirty="0"/>
              <a:t>);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sz="1600" dirty="0"/>
              <a:t>Planeamento de horas para cada tarefa acabou como não ideal;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sz="1600" dirty="0"/>
              <a:t>Necessidade futura de criar deadlines mais exigentes;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sz="1600" dirty="0"/>
              <a:t>Boa comunicação e apoio entre membros;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sz="1600" dirty="0"/>
              <a:t>Aquisição de novos conhecimentos;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E4983B6-B923-B46D-2561-654253CCE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048" y="2100243"/>
            <a:ext cx="4576763" cy="38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62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FBC85-0494-E938-7941-693D4F3F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“</a:t>
            </a:r>
            <a:r>
              <a:rPr lang="pt-PT" dirty="0" err="1"/>
              <a:t>TurnKey</a:t>
            </a:r>
            <a:r>
              <a:rPr lang="pt-PT" dirty="0"/>
              <a:t>”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19E233C-D7ED-1B55-A296-62FA75F5B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Deployment</a:t>
            </a:r>
            <a:r>
              <a:rPr lang="pt-PT" dirty="0"/>
              <a:t>;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dirty="0"/>
              <a:t>Demonstração ao Cliente;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4442D41-7056-D7E8-D0B8-560D399E84C8}"/>
              </a:ext>
            </a:extLst>
          </p:cNvPr>
          <p:cNvSpPr/>
          <p:nvPr/>
        </p:nvSpPr>
        <p:spPr>
          <a:xfrm>
            <a:off x="3764882" y="1573192"/>
            <a:ext cx="7576457" cy="3963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127DADD-80D9-590D-B132-8DCEC5F09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440" y="1969505"/>
            <a:ext cx="7625184" cy="381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687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461</TotalTime>
  <Words>167</Words>
  <Application>Microsoft Office PowerPoint</Application>
  <PresentationFormat>Ecrã Panorâmico</PresentationFormat>
  <Paragraphs>28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Retrospetiva</vt:lpstr>
      <vt:lpstr>Projeto Integrador Sprint C 3DA_02</vt:lpstr>
      <vt:lpstr>Use Cases a desenvolver</vt:lpstr>
      <vt:lpstr>Processo de Desenvolvimento adotado e Planeamento</vt:lpstr>
      <vt:lpstr>Metodologia de Trabalho em Equipa e Estratégia de Resolução de Conflitos:</vt:lpstr>
      <vt:lpstr>Sprint Review</vt:lpstr>
      <vt:lpstr>“TurnKey”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 Sprint B 2DK_04</dc:title>
  <dc:creator>Luís Costa</dc:creator>
  <cp:lastModifiedBy>Luís Costa</cp:lastModifiedBy>
  <cp:revision>10</cp:revision>
  <dcterms:created xsi:type="dcterms:W3CDTF">2022-05-01T18:08:32Z</dcterms:created>
  <dcterms:modified xsi:type="dcterms:W3CDTF">2023-01-13T02:38:30Z</dcterms:modified>
</cp:coreProperties>
</file>