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17"/>
  </p:notesMasterIdLst>
  <p:handoutMasterIdLst>
    <p:handoutMasterId r:id="rId18"/>
  </p:handoutMasterIdLst>
  <p:sldIdLst>
    <p:sldId id="256" r:id="rId5"/>
    <p:sldId id="277" r:id="rId6"/>
    <p:sldId id="262" r:id="rId7"/>
    <p:sldId id="289" r:id="rId8"/>
    <p:sldId id="295" r:id="rId9"/>
    <p:sldId id="296" r:id="rId10"/>
    <p:sldId id="297" r:id="rId11"/>
    <p:sldId id="266" r:id="rId12"/>
    <p:sldId id="298" r:id="rId13"/>
    <p:sldId id="264" r:id="rId14"/>
    <p:sldId id="300" r:id="rId15"/>
    <p:sldId id="276" r:id="rId16"/>
  </p:sldIdLst>
  <p:sldSz cx="12192000" cy="6858000"/>
  <p:notesSz cx="6858000" cy="9144000"/>
  <p:defaultTextStyle>
    <a:defPPr rtl="0"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or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5EE18A0-045E-46D6-A68F-FB6693B3619D}" v="26" dt="2022-06-19T22:41:44.71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78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26" Type="http://schemas.microsoft.com/office/2018/10/relationships/authors" Target="authors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dro Marques" userId="293dc82e3d3cafcf" providerId="LiveId" clId="{35EE18A0-045E-46D6-A68F-FB6693B3619D}"/>
    <pc:docChg chg="undo redo custSel addSld delSld modSld sldOrd">
      <pc:chgData name="Pedro Marques" userId="293dc82e3d3cafcf" providerId="LiveId" clId="{35EE18A0-045E-46D6-A68F-FB6693B3619D}" dt="2022-06-19T22:47:40.421" v="2729" actId="20577"/>
      <pc:docMkLst>
        <pc:docMk/>
      </pc:docMkLst>
      <pc:sldChg chg="modSp mod">
        <pc:chgData name="Pedro Marques" userId="293dc82e3d3cafcf" providerId="LiveId" clId="{35EE18A0-045E-46D6-A68F-FB6693B3619D}" dt="2022-06-19T22:47:18.823" v="2728" actId="20577"/>
        <pc:sldMkLst>
          <pc:docMk/>
          <pc:sldMk cId="1593920805" sldId="262"/>
        </pc:sldMkLst>
        <pc:spChg chg="mod">
          <ac:chgData name="Pedro Marques" userId="293dc82e3d3cafcf" providerId="LiveId" clId="{35EE18A0-045E-46D6-A68F-FB6693B3619D}" dt="2022-06-19T22:47:18.823" v="2728" actId="20577"/>
          <ac:spMkLst>
            <pc:docMk/>
            <pc:sldMk cId="1593920805" sldId="262"/>
            <ac:spMk id="22" creationId="{73A327E3-00EB-7BB3-42DD-678CB65D1F79}"/>
          </ac:spMkLst>
        </pc:spChg>
      </pc:sldChg>
      <pc:sldChg chg="addSp modSp mod">
        <pc:chgData name="Pedro Marques" userId="293dc82e3d3cafcf" providerId="LiveId" clId="{35EE18A0-045E-46D6-A68F-FB6693B3619D}" dt="2022-06-19T22:37:11.808" v="2310" actId="1076"/>
        <pc:sldMkLst>
          <pc:docMk/>
          <pc:sldMk cId="1346372204" sldId="264"/>
        </pc:sldMkLst>
        <pc:spChg chg="mod">
          <ac:chgData name="Pedro Marques" userId="293dc82e3d3cafcf" providerId="LiveId" clId="{35EE18A0-045E-46D6-A68F-FB6693B3619D}" dt="2022-06-19T22:35:17.616" v="2134" actId="14100"/>
          <ac:spMkLst>
            <pc:docMk/>
            <pc:sldMk cId="1346372204" sldId="264"/>
            <ac:spMk id="2" creationId="{537E1C88-627C-4655-A4FB-0BB02EDB078A}"/>
          </ac:spMkLst>
        </pc:spChg>
        <pc:spChg chg="mod">
          <ac:chgData name="Pedro Marques" userId="293dc82e3d3cafcf" providerId="LiveId" clId="{35EE18A0-045E-46D6-A68F-FB6693B3619D}" dt="2022-06-19T22:37:01.950" v="2307" actId="20577"/>
          <ac:spMkLst>
            <pc:docMk/>
            <pc:sldMk cId="1346372204" sldId="264"/>
            <ac:spMk id="3" creationId="{033634FE-ADF0-4BC3-A0A9-447EA9DD096B}"/>
          </ac:spMkLst>
        </pc:spChg>
        <pc:spChg chg="mod">
          <ac:chgData name="Pedro Marques" userId="293dc82e3d3cafcf" providerId="LiveId" clId="{35EE18A0-045E-46D6-A68F-FB6693B3619D}" dt="2022-06-19T22:11:50.148" v="527" actId="20577"/>
          <ac:spMkLst>
            <pc:docMk/>
            <pc:sldMk cId="1346372204" sldId="264"/>
            <ac:spMk id="8" creationId="{3A90EED7-42E6-587E-63AE-86CEE62C473F}"/>
          </ac:spMkLst>
        </pc:spChg>
        <pc:picChg chg="add mod">
          <ac:chgData name="Pedro Marques" userId="293dc82e3d3cafcf" providerId="LiveId" clId="{35EE18A0-045E-46D6-A68F-FB6693B3619D}" dt="2022-06-19T22:37:11.808" v="2310" actId="1076"/>
          <ac:picMkLst>
            <pc:docMk/>
            <pc:sldMk cId="1346372204" sldId="264"/>
            <ac:picMk id="10" creationId="{CDDB4C3F-BD32-B6EF-9954-7C55EFEE4586}"/>
          </ac:picMkLst>
        </pc:picChg>
      </pc:sldChg>
      <pc:sldChg chg="addSp modSp mod ord">
        <pc:chgData name="Pedro Marques" userId="293dc82e3d3cafcf" providerId="LiveId" clId="{35EE18A0-045E-46D6-A68F-FB6693B3619D}" dt="2022-06-19T22:37:21.813" v="2312"/>
        <pc:sldMkLst>
          <pc:docMk/>
          <pc:sldMk cId="2121178069" sldId="266"/>
        </pc:sldMkLst>
        <pc:spChg chg="add mod">
          <ac:chgData name="Pedro Marques" userId="293dc82e3d3cafcf" providerId="LiveId" clId="{35EE18A0-045E-46D6-A68F-FB6693B3619D}" dt="2022-06-19T22:01:10.621" v="2" actId="1076"/>
          <ac:spMkLst>
            <pc:docMk/>
            <pc:sldMk cId="2121178069" sldId="266"/>
            <ac:spMk id="3" creationId="{6800DDC9-8340-8EBF-A8DD-1F44B869B4B4}"/>
          </ac:spMkLst>
        </pc:spChg>
        <pc:spChg chg="mod">
          <ac:chgData name="Pedro Marques" userId="293dc82e3d3cafcf" providerId="LiveId" clId="{35EE18A0-045E-46D6-A68F-FB6693B3619D}" dt="2022-06-19T22:10:55.416" v="520" actId="20577"/>
          <ac:spMkLst>
            <pc:docMk/>
            <pc:sldMk cId="2121178069" sldId="266"/>
            <ac:spMk id="8" creationId="{338AA25A-DE60-A2A6-45FC-C4A2C788CD07}"/>
          </ac:spMkLst>
        </pc:spChg>
        <pc:spChg chg="mod">
          <ac:chgData name="Pedro Marques" userId="293dc82e3d3cafcf" providerId="LiveId" clId="{35EE18A0-045E-46D6-A68F-FB6693B3619D}" dt="2022-06-19T22:02:08.468" v="29" actId="20577"/>
          <ac:spMkLst>
            <pc:docMk/>
            <pc:sldMk cId="2121178069" sldId="266"/>
            <ac:spMk id="24" creationId="{546E6A46-0609-8A56-0F1D-6C363F90584B}"/>
          </ac:spMkLst>
        </pc:spChg>
      </pc:sldChg>
      <pc:sldChg chg="modSp mod">
        <pc:chgData name="Pedro Marques" userId="293dc82e3d3cafcf" providerId="LiveId" clId="{35EE18A0-045E-46D6-A68F-FB6693B3619D}" dt="2022-06-19T22:47:40.421" v="2729" actId="20577"/>
        <pc:sldMkLst>
          <pc:docMk/>
          <pc:sldMk cId="2436493926" sldId="276"/>
        </pc:sldMkLst>
        <pc:spChg chg="mod">
          <ac:chgData name="Pedro Marques" userId="293dc82e3d3cafcf" providerId="LiveId" clId="{35EE18A0-045E-46D6-A68F-FB6693B3619D}" dt="2022-06-19T22:47:40.421" v="2729" actId="20577"/>
          <ac:spMkLst>
            <pc:docMk/>
            <pc:sldMk cId="2436493926" sldId="276"/>
            <ac:spMk id="12" creationId="{8AEF8D4D-95B4-2C63-CF28-C3F371DDB531}"/>
          </ac:spMkLst>
        </pc:spChg>
      </pc:sldChg>
      <pc:sldChg chg="modSp mod">
        <pc:chgData name="Pedro Marques" userId="293dc82e3d3cafcf" providerId="LiveId" clId="{35EE18A0-045E-46D6-A68F-FB6693B3619D}" dt="2022-06-19T22:28:10.710" v="2007" actId="20577"/>
        <pc:sldMkLst>
          <pc:docMk/>
          <pc:sldMk cId="2243494996" sldId="277"/>
        </pc:sldMkLst>
        <pc:spChg chg="mod">
          <ac:chgData name="Pedro Marques" userId="293dc82e3d3cafcf" providerId="LiveId" clId="{35EE18A0-045E-46D6-A68F-FB6693B3619D}" dt="2022-06-19T22:04:51.412" v="70" actId="20577"/>
          <ac:spMkLst>
            <pc:docMk/>
            <pc:sldMk cId="2243494996" sldId="277"/>
            <ac:spMk id="3" creationId="{35E3EA69-4E0E-41BD-8095-A124225A2647}"/>
          </ac:spMkLst>
        </pc:spChg>
        <pc:spChg chg="mod">
          <ac:chgData name="Pedro Marques" userId="293dc82e3d3cafcf" providerId="LiveId" clId="{35EE18A0-045E-46D6-A68F-FB6693B3619D}" dt="2022-06-19T22:28:10.710" v="2007" actId="20577"/>
          <ac:spMkLst>
            <pc:docMk/>
            <pc:sldMk cId="2243494996" sldId="277"/>
            <ac:spMk id="6" creationId="{B69DF042-37C5-4E09-AA4C-AA66649C9533}"/>
          </ac:spMkLst>
        </pc:spChg>
      </pc:sldChg>
      <pc:sldChg chg="modSp mod">
        <pc:chgData name="Pedro Marques" userId="293dc82e3d3cafcf" providerId="LiveId" clId="{35EE18A0-045E-46D6-A68F-FB6693B3619D}" dt="2022-06-19T22:27:36.307" v="1995"/>
        <pc:sldMkLst>
          <pc:docMk/>
          <pc:sldMk cId="1844941827" sldId="289"/>
        </pc:sldMkLst>
        <pc:spChg chg="mod">
          <ac:chgData name="Pedro Marques" userId="293dc82e3d3cafcf" providerId="LiveId" clId="{35EE18A0-045E-46D6-A68F-FB6693B3619D}" dt="2022-06-19T22:27:36.307" v="1995"/>
          <ac:spMkLst>
            <pc:docMk/>
            <pc:sldMk cId="1844941827" sldId="289"/>
            <ac:spMk id="12" creationId="{4BE58985-3013-351B-38B5-3204DA956D5B}"/>
          </ac:spMkLst>
        </pc:spChg>
      </pc:sldChg>
      <pc:sldChg chg="delSp modSp mod ord">
        <pc:chgData name="Pedro Marques" userId="293dc82e3d3cafcf" providerId="LiveId" clId="{35EE18A0-045E-46D6-A68F-FB6693B3619D}" dt="2022-06-19T22:37:45.670" v="2316" actId="478"/>
        <pc:sldMkLst>
          <pc:docMk/>
          <pc:sldMk cId="3206374388" sldId="295"/>
        </pc:sldMkLst>
        <pc:spChg chg="mod">
          <ac:chgData name="Pedro Marques" userId="293dc82e3d3cafcf" providerId="LiveId" clId="{35EE18A0-045E-46D6-A68F-FB6693B3619D}" dt="2022-06-19T22:10:08.311" v="509" actId="1076"/>
          <ac:spMkLst>
            <pc:docMk/>
            <pc:sldMk cId="3206374388" sldId="295"/>
            <ac:spMk id="2" creationId="{5CE54ABB-4929-4810-950B-2DAEA0A5BAB4}"/>
          </ac:spMkLst>
        </pc:spChg>
        <pc:spChg chg="mod">
          <ac:chgData name="Pedro Marques" userId="293dc82e3d3cafcf" providerId="LiveId" clId="{35EE18A0-045E-46D6-A68F-FB6693B3619D}" dt="2022-06-19T22:07:48.419" v="274" actId="20577"/>
          <ac:spMkLst>
            <pc:docMk/>
            <pc:sldMk cId="3206374388" sldId="295"/>
            <ac:spMk id="12" creationId="{50D8FC8B-9C88-46BC-C358-EB1889F49EDB}"/>
          </ac:spMkLst>
        </pc:spChg>
        <pc:spChg chg="mod">
          <ac:chgData name="Pedro Marques" userId="293dc82e3d3cafcf" providerId="LiveId" clId="{35EE18A0-045E-46D6-A68F-FB6693B3619D}" dt="2022-06-19T22:10:10.286" v="510" actId="1076"/>
          <ac:spMkLst>
            <pc:docMk/>
            <pc:sldMk cId="3206374388" sldId="295"/>
            <ac:spMk id="24" creationId="{546E6A46-0609-8A56-0F1D-6C363F90584B}"/>
          </ac:spMkLst>
        </pc:spChg>
        <pc:picChg chg="del mod">
          <ac:chgData name="Pedro Marques" userId="293dc82e3d3cafcf" providerId="LiveId" clId="{35EE18A0-045E-46D6-A68F-FB6693B3619D}" dt="2022-06-19T22:37:45.670" v="2316" actId="478"/>
          <ac:picMkLst>
            <pc:docMk/>
            <pc:sldMk cId="3206374388" sldId="295"/>
            <ac:picMk id="7" creationId="{EA144E9D-6915-BCC9-9AF0-680AACE86F0D}"/>
          </ac:picMkLst>
        </pc:picChg>
      </pc:sldChg>
      <pc:sldChg chg="del">
        <pc:chgData name="Pedro Marques" userId="293dc82e3d3cafcf" providerId="LiveId" clId="{35EE18A0-045E-46D6-A68F-FB6693B3619D}" dt="2022-06-19T22:10:48.726" v="514" actId="47"/>
        <pc:sldMkLst>
          <pc:docMk/>
          <pc:sldMk cId="1401312994" sldId="296"/>
        </pc:sldMkLst>
      </pc:sldChg>
      <pc:sldChg chg="addSp delSp modSp add mod ord">
        <pc:chgData name="Pedro Marques" userId="293dc82e3d3cafcf" providerId="LiveId" clId="{35EE18A0-045E-46D6-A68F-FB6693B3619D}" dt="2022-06-19T22:37:50.311" v="2319" actId="1076"/>
        <pc:sldMkLst>
          <pc:docMk/>
          <pc:sldMk cId="3656856765" sldId="296"/>
        </pc:sldMkLst>
        <pc:spChg chg="mod">
          <ac:chgData name="Pedro Marques" userId="293dc82e3d3cafcf" providerId="LiveId" clId="{35EE18A0-045E-46D6-A68F-FB6693B3619D}" dt="2022-06-19T22:12:25.600" v="585" actId="20577"/>
          <ac:spMkLst>
            <pc:docMk/>
            <pc:sldMk cId="3656856765" sldId="296"/>
            <ac:spMk id="2" creationId="{5CE54ABB-4929-4810-950B-2DAEA0A5BAB4}"/>
          </ac:spMkLst>
        </pc:spChg>
        <pc:spChg chg="del">
          <ac:chgData name="Pedro Marques" userId="293dc82e3d3cafcf" providerId="LiveId" clId="{35EE18A0-045E-46D6-A68F-FB6693B3619D}" dt="2022-06-19T22:14:02.072" v="787" actId="478"/>
          <ac:spMkLst>
            <pc:docMk/>
            <pc:sldMk cId="3656856765" sldId="296"/>
            <ac:spMk id="3" creationId="{6800DDC9-8340-8EBF-A8DD-1F44B869B4B4}"/>
          </ac:spMkLst>
        </pc:spChg>
        <pc:spChg chg="mod">
          <ac:chgData name="Pedro Marques" userId="293dc82e3d3cafcf" providerId="LiveId" clId="{35EE18A0-045E-46D6-A68F-FB6693B3619D}" dt="2022-06-19T22:28:56.264" v="2019" actId="20577"/>
          <ac:spMkLst>
            <pc:docMk/>
            <pc:sldMk cId="3656856765" sldId="296"/>
            <ac:spMk id="24" creationId="{546E6A46-0609-8A56-0F1D-6C363F90584B}"/>
          </ac:spMkLst>
        </pc:spChg>
        <pc:picChg chg="add mod">
          <ac:chgData name="Pedro Marques" userId="293dc82e3d3cafcf" providerId="LiveId" clId="{35EE18A0-045E-46D6-A68F-FB6693B3619D}" dt="2022-06-19T22:37:50.311" v="2319" actId="1076"/>
          <ac:picMkLst>
            <pc:docMk/>
            <pc:sldMk cId="3656856765" sldId="296"/>
            <ac:picMk id="9" creationId="{99465F0C-55A8-9B19-2D79-08E14BCA0FD6}"/>
          </ac:picMkLst>
        </pc:picChg>
      </pc:sldChg>
      <pc:sldChg chg="addSp modSp add mod ord">
        <pc:chgData name="Pedro Marques" userId="293dc82e3d3cafcf" providerId="LiveId" clId="{35EE18A0-045E-46D6-A68F-FB6693B3619D}" dt="2022-06-19T22:27:53.865" v="2002"/>
        <pc:sldMkLst>
          <pc:docMk/>
          <pc:sldMk cId="1357826590" sldId="297"/>
        </pc:sldMkLst>
        <pc:spChg chg="mod">
          <ac:chgData name="Pedro Marques" userId="293dc82e3d3cafcf" providerId="LiveId" clId="{35EE18A0-045E-46D6-A68F-FB6693B3619D}" dt="2022-06-19T22:17:05.936" v="1133" actId="20577"/>
          <ac:spMkLst>
            <pc:docMk/>
            <pc:sldMk cId="1357826590" sldId="297"/>
            <ac:spMk id="2" creationId="{5CE54ABB-4929-4810-950B-2DAEA0A5BAB4}"/>
          </ac:spMkLst>
        </pc:spChg>
        <pc:spChg chg="mod">
          <ac:chgData name="Pedro Marques" userId="293dc82e3d3cafcf" providerId="LiveId" clId="{35EE18A0-045E-46D6-A68F-FB6693B3619D}" dt="2022-06-19T22:20:43.058" v="1386" actId="14100"/>
          <ac:spMkLst>
            <pc:docMk/>
            <pc:sldMk cId="1357826590" sldId="297"/>
            <ac:spMk id="24" creationId="{546E6A46-0609-8A56-0F1D-6C363F90584B}"/>
          </ac:spMkLst>
        </pc:spChg>
        <pc:picChg chg="add mod">
          <ac:chgData name="Pedro Marques" userId="293dc82e3d3cafcf" providerId="LiveId" clId="{35EE18A0-045E-46D6-A68F-FB6693B3619D}" dt="2022-06-19T22:20:45.794" v="1387" actId="1076"/>
          <ac:picMkLst>
            <pc:docMk/>
            <pc:sldMk cId="1357826590" sldId="297"/>
            <ac:picMk id="9" creationId="{B660ED2D-A5B8-3ED6-DAE8-33801E78B880}"/>
          </ac:picMkLst>
        </pc:picChg>
      </pc:sldChg>
      <pc:sldChg chg="add del">
        <pc:chgData name="Pedro Marques" userId="293dc82e3d3cafcf" providerId="LiveId" clId="{35EE18A0-045E-46D6-A68F-FB6693B3619D}" dt="2022-06-19T22:16:56.767" v="1128"/>
        <pc:sldMkLst>
          <pc:docMk/>
          <pc:sldMk cId="3775583532" sldId="297"/>
        </pc:sldMkLst>
      </pc:sldChg>
      <pc:sldChg chg="modSp add del mod">
        <pc:chgData name="Pedro Marques" userId="293dc82e3d3cafcf" providerId="LiveId" clId="{35EE18A0-045E-46D6-A68F-FB6693B3619D}" dt="2022-06-19T22:27:42.768" v="1996" actId="47"/>
        <pc:sldMkLst>
          <pc:docMk/>
          <pc:sldMk cId="1887944459" sldId="298"/>
        </pc:sldMkLst>
        <pc:spChg chg="mod">
          <ac:chgData name="Pedro Marques" userId="293dc82e3d3cafcf" providerId="LiveId" clId="{35EE18A0-045E-46D6-A68F-FB6693B3619D}" dt="2022-06-19T22:21:52.048" v="1469" actId="20577"/>
          <ac:spMkLst>
            <pc:docMk/>
            <pc:sldMk cId="1887944459" sldId="298"/>
            <ac:spMk id="2" creationId="{5CE54ABB-4929-4810-950B-2DAEA0A5BAB4}"/>
          </ac:spMkLst>
        </pc:spChg>
        <pc:spChg chg="mod">
          <ac:chgData name="Pedro Marques" userId="293dc82e3d3cafcf" providerId="LiveId" clId="{35EE18A0-045E-46D6-A68F-FB6693B3619D}" dt="2022-06-19T22:27:13.148" v="1993" actId="20577"/>
          <ac:spMkLst>
            <pc:docMk/>
            <pc:sldMk cId="1887944459" sldId="298"/>
            <ac:spMk id="24" creationId="{546E6A46-0609-8A56-0F1D-6C363F90584B}"/>
          </ac:spMkLst>
        </pc:spChg>
      </pc:sldChg>
      <pc:sldChg chg="addSp modSp add mod ord">
        <pc:chgData name="Pedro Marques" userId="293dc82e3d3cafcf" providerId="LiveId" clId="{35EE18A0-045E-46D6-A68F-FB6693B3619D}" dt="2022-06-19T22:37:24.863" v="2314"/>
        <pc:sldMkLst>
          <pc:docMk/>
          <pc:sldMk cId="3341149516" sldId="298"/>
        </pc:sldMkLst>
        <pc:spChg chg="mod">
          <ac:chgData name="Pedro Marques" userId="293dc82e3d3cafcf" providerId="LiveId" clId="{35EE18A0-045E-46D6-A68F-FB6693B3619D}" dt="2022-06-19T22:30:58.720" v="2048" actId="20577"/>
          <ac:spMkLst>
            <pc:docMk/>
            <pc:sldMk cId="3341149516" sldId="298"/>
            <ac:spMk id="2" creationId="{5CE54ABB-4929-4810-950B-2DAEA0A5BAB4}"/>
          </ac:spMkLst>
        </pc:spChg>
        <pc:spChg chg="mod">
          <ac:chgData name="Pedro Marques" userId="293dc82e3d3cafcf" providerId="LiveId" clId="{35EE18A0-045E-46D6-A68F-FB6693B3619D}" dt="2022-06-19T22:33:37.745" v="2110" actId="255"/>
          <ac:spMkLst>
            <pc:docMk/>
            <pc:sldMk cId="3341149516" sldId="298"/>
            <ac:spMk id="24" creationId="{546E6A46-0609-8A56-0F1D-6C363F90584B}"/>
          </ac:spMkLst>
        </pc:spChg>
        <pc:picChg chg="add mod">
          <ac:chgData name="Pedro Marques" userId="293dc82e3d3cafcf" providerId="LiveId" clId="{35EE18A0-045E-46D6-A68F-FB6693B3619D}" dt="2022-06-19T22:34:24.838" v="2115" actId="1076"/>
          <ac:picMkLst>
            <pc:docMk/>
            <pc:sldMk cId="3341149516" sldId="298"/>
            <ac:picMk id="9" creationId="{3592A4A9-E192-14D8-4042-54248ACC357E}"/>
          </ac:picMkLst>
        </pc:picChg>
      </pc:sldChg>
      <pc:sldChg chg="delSp new del mod">
        <pc:chgData name="Pedro Marques" userId="293dc82e3d3cafcf" providerId="LiveId" clId="{35EE18A0-045E-46D6-A68F-FB6693B3619D}" dt="2022-06-19T22:39:00.040" v="2326" actId="47"/>
        <pc:sldMkLst>
          <pc:docMk/>
          <pc:sldMk cId="1081728776" sldId="299"/>
        </pc:sldMkLst>
        <pc:spChg chg="del">
          <ac:chgData name="Pedro Marques" userId="293dc82e3d3cafcf" providerId="LiveId" clId="{35EE18A0-045E-46D6-A68F-FB6693B3619D}" dt="2022-06-19T22:38:50.432" v="2321" actId="478"/>
          <ac:spMkLst>
            <pc:docMk/>
            <pc:sldMk cId="1081728776" sldId="299"/>
            <ac:spMk id="2" creationId="{3CE2CCD2-0BDF-CDEE-3102-A1EABF632BCC}"/>
          </ac:spMkLst>
        </pc:spChg>
        <pc:spChg chg="del">
          <ac:chgData name="Pedro Marques" userId="293dc82e3d3cafcf" providerId="LiveId" clId="{35EE18A0-045E-46D6-A68F-FB6693B3619D}" dt="2022-06-19T22:38:51.538" v="2322" actId="478"/>
          <ac:spMkLst>
            <pc:docMk/>
            <pc:sldMk cId="1081728776" sldId="299"/>
            <ac:spMk id="3" creationId="{C601BAAA-9704-0DEF-496D-C6AAD0EF59A2}"/>
          </ac:spMkLst>
        </pc:spChg>
      </pc:sldChg>
      <pc:sldChg chg="addSp delSp modSp add mod ord">
        <pc:chgData name="Pedro Marques" userId="293dc82e3d3cafcf" providerId="LiveId" clId="{35EE18A0-045E-46D6-A68F-FB6693B3619D}" dt="2022-06-19T22:47:01.958" v="2722" actId="1076"/>
        <pc:sldMkLst>
          <pc:docMk/>
          <pc:sldMk cId="3391184400" sldId="300"/>
        </pc:sldMkLst>
        <pc:spChg chg="mod">
          <ac:chgData name="Pedro Marques" userId="293dc82e3d3cafcf" providerId="LiveId" clId="{35EE18A0-045E-46D6-A68F-FB6693B3619D}" dt="2022-06-19T22:44:29.937" v="2579" actId="1076"/>
          <ac:spMkLst>
            <pc:docMk/>
            <pc:sldMk cId="3391184400" sldId="300"/>
            <ac:spMk id="2" creationId="{5CE54ABB-4929-4810-950B-2DAEA0A5BAB4}"/>
          </ac:spMkLst>
        </pc:spChg>
        <pc:spChg chg="add mod">
          <ac:chgData name="Pedro Marques" userId="293dc82e3d3cafcf" providerId="LiveId" clId="{35EE18A0-045E-46D6-A68F-FB6693B3619D}" dt="2022-06-19T22:39:32.548" v="2360" actId="478"/>
          <ac:spMkLst>
            <pc:docMk/>
            <pc:sldMk cId="3391184400" sldId="300"/>
            <ac:spMk id="4" creationId="{F74C58B5-4354-D559-D3FB-EB3F3A751F18}"/>
          </ac:spMkLst>
        </pc:spChg>
        <pc:spChg chg="del">
          <ac:chgData name="Pedro Marques" userId="293dc82e3d3cafcf" providerId="LiveId" clId="{35EE18A0-045E-46D6-A68F-FB6693B3619D}" dt="2022-06-19T22:39:32.548" v="2360" actId="478"/>
          <ac:spMkLst>
            <pc:docMk/>
            <pc:sldMk cId="3391184400" sldId="300"/>
            <ac:spMk id="24" creationId="{546E6A46-0609-8A56-0F1D-6C363F90584B}"/>
          </ac:spMkLst>
        </pc:spChg>
        <pc:graphicFrameChg chg="add mod modGraphic">
          <ac:chgData name="Pedro Marques" userId="293dc82e3d3cafcf" providerId="LiveId" clId="{35EE18A0-045E-46D6-A68F-FB6693B3619D}" dt="2022-06-19T22:47:01.958" v="2722" actId="1076"/>
          <ac:graphicFrameMkLst>
            <pc:docMk/>
            <pc:sldMk cId="3391184400" sldId="300"/>
            <ac:graphicFrameMk id="10" creationId="{28A23589-9959-EA7D-2A2A-C2FBB7102F6A}"/>
          </ac:graphicFrameMkLst>
        </pc:graphicFrameChg>
        <pc:picChg chg="del">
          <ac:chgData name="Pedro Marques" userId="293dc82e3d3cafcf" providerId="LiveId" clId="{35EE18A0-045E-46D6-A68F-FB6693B3619D}" dt="2022-06-19T22:39:02.681" v="2327" actId="478"/>
          <ac:picMkLst>
            <pc:docMk/>
            <pc:sldMk cId="3391184400" sldId="300"/>
            <ac:picMk id="9" creationId="{3592A4A9-E192-14D8-4042-54248ACC357E}"/>
          </ac:picMkLst>
        </pc:picChg>
      </pc:sldChg>
    </pc:docChg>
  </pc:docChgLst>
  <pc:docChgLst>
    <pc:chgData name="Pedro Marques" userId="293dc82e3d3cafcf" providerId="LiveId" clId="{50AFBFF7-20BC-49F9-9271-3FB68E9A676F}"/>
    <pc:docChg chg="custSel modSld">
      <pc:chgData name="Pedro Marques" userId="293dc82e3d3cafcf" providerId="LiveId" clId="{50AFBFF7-20BC-49F9-9271-3FB68E9A676F}" dt="2022-06-19T20:25:41.204" v="37" actId="478"/>
      <pc:docMkLst>
        <pc:docMk/>
      </pc:docMkLst>
      <pc:sldChg chg="modSp mod">
        <pc:chgData name="Pedro Marques" userId="293dc82e3d3cafcf" providerId="LiveId" clId="{50AFBFF7-20BC-49F9-9271-3FB68E9A676F}" dt="2022-06-19T18:20:24.072" v="5" actId="20577"/>
        <pc:sldMkLst>
          <pc:docMk/>
          <pc:sldMk cId="1642425379" sldId="256"/>
        </pc:sldMkLst>
        <pc:spChg chg="mod">
          <ac:chgData name="Pedro Marques" userId="293dc82e3d3cafcf" providerId="LiveId" clId="{50AFBFF7-20BC-49F9-9271-3FB68E9A676F}" dt="2022-06-19T18:20:19.271" v="0" actId="20577"/>
          <ac:spMkLst>
            <pc:docMk/>
            <pc:sldMk cId="1642425379" sldId="256"/>
            <ac:spMk id="2" creationId="{216815C6-3AD0-46E6-A74A-1967BD91AF50}"/>
          </ac:spMkLst>
        </pc:spChg>
        <pc:spChg chg="mod">
          <ac:chgData name="Pedro Marques" userId="293dc82e3d3cafcf" providerId="LiveId" clId="{50AFBFF7-20BC-49F9-9271-3FB68E9A676F}" dt="2022-06-19T18:20:24.072" v="5" actId="20577"/>
          <ac:spMkLst>
            <pc:docMk/>
            <pc:sldMk cId="1642425379" sldId="256"/>
            <ac:spMk id="3" creationId="{1901B20D-4C28-4DA3-ABBD-718C22A5E58B}"/>
          </ac:spMkLst>
        </pc:spChg>
      </pc:sldChg>
      <pc:sldChg chg="addSp delSp modSp mod">
        <pc:chgData name="Pedro Marques" userId="293dc82e3d3cafcf" providerId="LiveId" clId="{50AFBFF7-20BC-49F9-9271-3FB68E9A676F}" dt="2022-06-19T20:25:41.204" v="37" actId="478"/>
        <pc:sldMkLst>
          <pc:docMk/>
          <pc:sldMk cId="2121178069" sldId="266"/>
        </pc:sldMkLst>
        <pc:spChg chg="mod">
          <ac:chgData name="Pedro Marques" userId="293dc82e3d3cafcf" providerId="LiveId" clId="{50AFBFF7-20BC-49F9-9271-3FB68E9A676F}" dt="2022-06-19T20:25:07.606" v="35" actId="20577"/>
          <ac:spMkLst>
            <pc:docMk/>
            <pc:sldMk cId="2121178069" sldId="266"/>
            <ac:spMk id="24" creationId="{546E6A46-0609-8A56-0F1D-6C363F90584B}"/>
          </ac:spMkLst>
        </pc:spChg>
        <pc:cxnChg chg="add del">
          <ac:chgData name="Pedro Marques" userId="293dc82e3d3cafcf" providerId="LiveId" clId="{50AFBFF7-20BC-49F9-9271-3FB68E9A676F}" dt="2022-06-19T20:25:41.204" v="37" actId="478"/>
          <ac:cxnSpMkLst>
            <pc:docMk/>
            <pc:sldMk cId="2121178069" sldId="266"/>
            <ac:cxnSpMk id="4" creationId="{2AF71081-6C09-F100-2B80-ECE1AC183BD4}"/>
          </ac:cxnSpMkLst>
        </pc:cxnChg>
      </pc:sldChg>
      <pc:sldChg chg="modSp mod">
        <pc:chgData name="Pedro Marques" userId="293dc82e3d3cafcf" providerId="LiveId" clId="{50AFBFF7-20BC-49F9-9271-3FB68E9A676F}" dt="2022-06-19T20:24:08.357" v="9" actId="20577"/>
        <pc:sldMkLst>
          <pc:docMk/>
          <pc:sldMk cId="2436493926" sldId="276"/>
        </pc:sldMkLst>
        <pc:spChg chg="mod">
          <ac:chgData name="Pedro Marques" userId="293dc82e3d3cafcf" providerId="LiveId" clId="{50AFBFF7-20BC-49F9-9271-3FB68E9A676F}" dt="2022-06-19T20:24:08.357" v="9" actId="20577"/>
          <ac:spMkLst>
            <pc:docMk/>
            <pc:sldMk cId="2436493926" sldId="276"/>
            <ac:spMk id="12" creationId="{8AEF8D4D-95B4-2C63-CF28-C3F371DDB531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PT"/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09DCE1B-7A18-4686-BBC4-200950DBE7DF}" type="datetime1">
              <a:rPr lang="pt-PT" smtClean="0"/>
              <a:t>19/06/2022</a:t>
            </a:fld>
            <a:endParaRPr lang="pt-PT" dirty="0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F9A36D-7FAC-478F-9944-F324014F6FD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PT" noProof="0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3EC9F3-704D-468C-A218-B610F69C742D}" type="datetime1">
              <a:rPr lang="pt-PT" smtClean="0"/>
              <a:pPr/>
              <a:t>19/06/2022</a:t>
            </a:fld>
            <a:endParaRPr lang="pt-PT" dirty="0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PT" noProof="0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PT" noProof="0"/>
              <a:t>Clique para editar os Estilos de título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PT" noProof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4B9A9E5-4F7F-4A7D-9DE1-899232329269}" type="slidenum">
              <a:rPr lang="pt-PT" noProof="0" smtClean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pt-PT" smtClean="0"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712802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pt-PT" smtClean="0"/>
              <a:t>10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484373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pt-PT" smtClean="0"/>
              <a:t>11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644042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4B9A9E5-4F7F-4A7D-9DE1-899232329269}" type="slidenum">
              <a:rPr lang="pt-PT" smtClean="0"/>
              <a:t>12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03282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pt-PT" smtClean="0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462071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pt-PT" smtClean="0"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620124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pt-PT" smtClean="0"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28887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pt-PT" smtClean="0"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109366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pt-PT" smtClean="0"/>
              <a:t>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104464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pt-PT" smtClean="0"/>
              <a:t>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552859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pt-PT" smtClean="0"/>
              <a:t>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763252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pt-PT" smtClean="0"/>
              <a:t>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282860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26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rtlCol="0" anchor="b">
            <a:noAutofit/>
          </a:bodyPr>
          <a:lstStyle>
            <a:lvl1pPr algn="l">
              <a:defRPr sz="3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416041" y="5586890"/>
            <a:ext cx="4941770" cy="396660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PT" noProof="0"/>
              <a:t>Clique para editar o estilo do subtítulo do Modelo Global</a:t>
            </a:r>
          </a:p>
        </p:txBody>
      </p:sp>
      <p:pic>
        <p:nvPicPr>
          <p:cNvPr id="8" name="Gráfico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 de mercados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#</a:t>
            </a:r>
          </a:p>
        </p:txBody>
      </p:sp>
      <p:sp>
        <p:nvSpPr>
          <p:cNvPr id="23" name="Marcador de Posição do Texto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#</a:t>
            </a:r>
          </a:p>
        </p:txBody>
      </p:sp>
      <p:sp>
        <p:nvSpPr>
          <p:cNvPr id="24" name="Marcador de Posição do Texto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#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9698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PT" noProof="0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26261" y="4824188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PT" noProof="0"/>
              <a:t>Clique para editar os estilos do texto de Modelo Global</a:t>
            </a:r>
          </a:p>
        </p:txBody>
      </p:sp>
      <p:sp>
        <p:nvSpPr>
          <p:cNvPr id="22" name="Marcador de Posição de Conteúdo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PT" noProof="0"/>
              <a:t>Clique para editar os estilos do texto de Modelo Global</a:t>
            </a:r>
          </a:p>
        </p:txBody>
      </p:sp>
      <p:pic>
        <p:nvPicPr>
          <p:cNvPr id="11" name="Gráfico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Gráfico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Gráfico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25" name="Marcador de Posição de Conteúdo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1129698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26" name="Marcador de Posição de Conteúdo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526261" y="5280763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PT" noProof="0"/>
              <a:t>Clique para editar os Estilos de título do modelo global</a:t>
            </a:r>
          </a:p>
          <a:p>
            <a:pPr lvl="1" rtl="0"/>
            <a:endParaRPr lang="pt-PT" noProof="0"/>
          </a:p>
        </p:txBody>
      </p:sp>
      <p:sp>
        <p:nvSpPr>
          <p:cNvPr id="27" name="Marcador de Posição de Conteúdo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 hasCustomPrompt="1"/>
          </p:nvPr>
        </p:nvSpPr>
        <p:spPr>
          <a:xfrm>
            <a:off x="7938210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t-PT" noProof="0"/>
              <a:t>20XX</a:t>
            </a:r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t-PT" noProof="0"/>
              <a:t>Apresentação de Argumentos</a:t>
            </a:r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pt-PT" noProof="0" smtClean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teúdo Dois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 rtlCol="0"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CLIQUE PARA EDITAR O TEXTO DO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2933700" y="3834606"/>
            <a:ext cx="3924300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PT" noProof="0"/>
              <a:t>Clique para editar os Estilos de título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pt-PT" noProof="0"/>
              <a:t>CLIQUE PARA EDITAR O TEXTO DO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7410173" y="3834606"/>
            <a:ext cx="3943627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PT" noProof="0"/>
              <a:t>Clique para editar os Estilos de título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t-PT" noProof="0"/>
              <a:t>20XX</a:t>
            </a:r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t-PT" noProof="0"/>
              <a:t>Apresentação de Argumentos</a:t>
            </a:r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pt-PT" noProof="0" smtClean="0"/>
              <a:t>‹nº›</a:t>
            </a:fld>
            <a:endParaRPr lang="pt-PT" noProof="0"/>
          </a:p>
        </p:txBody>
      </p:sp>
      <p:pic>
        <p:nvPicPr>
          <p:cNvPr id="11" name="Gráfico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áfico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ítulo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20" name="Marcador de Posição do Texto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pt-PT" noProof="0"/>
              <a:t>CLIQUE PARA ADICIONAR LEGENDA</a:t>
            </a:r>
          </a:p>
        </p:txBody>
      </p:sp>
      <p:sp>
        <p:nvSpPr>
          <p:cNvPr id="25" name="Marcador de Posição do Texto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PT" noProof="0"/>
              <a:t>Clique para adicionar texto</a:t>
            </a:r>
          </a:p>
        </p:txBody>
      </p:sp>
      <p:sp>
        <p:nvSpPr>
          <p:cNvPr id="26" name="Marcador de Posição do Texto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pt-PT" noProof="0"/>
              <a:t>CLIQUE PARA ADICIONAR LEGENDA</a:t>
            </a:r>
          </a:p>
        </p:txBody>
      </p:sp>
      <p:sp>
        <p:nvSpPr>
          <p:cNvPr id="27" name="Marcador de Posição do Texto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PT" noProof="0"/>
              <a:t>Clique para adicionar texto</a:t>
            </a:r>
          </a:p>
        </p:txBody>
      </p:sp>
      <p:sp>
        <p:nvSpPr>
          <p:cNvPr id="28" name="Marcador de Posição do Texto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pt-PT" noProof="0"/>
              <a:t>CLIQUE PARA ADICIONAR LEGENDA</a:t>
            </a:r>
          </a:p>
        </p:txBody>
      </p:sp>
      <p:sp>
        <p:nvSpPr>
          <p:cNvPr id="29" name="Marcador de Posição do Texto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PT" noProof="0"/>
              <a:t>Clique para adicionar texto</a:t>
            </a:r>
          </a:p>
        </p:txBody>
      </p:sp>
      <p:sp>
        <p:nvSpPr>
          <p:cNvPr id="21" name="Marcador de Posição da Data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t-PT" noProof="0"/>
              <a:t>20XX</a:t>
            </a:r>
          </a:p>
        </p:txBody>
      </p:sp>
      <p:sp>
        <p:nvSpPr>
          <p:cNvPr id="22" name="Marcador de Posição do Rodapé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t-PT" noProof="0"/>
              <a:t>Apresentação de Argumentos</a:t>
            </a:r>
          </a:p>
        </p:txBody>
      </p:sp>
      <p:sp>
        <p:nvSpPr>
          <p:cNvPr id="24" name="Marcador de Posição do Número do Diapositivo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pt-PT" noProof="0" smtClean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nha Cronológic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D46070C-E825-43D0-99F4-8B4614131131}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6" name="Marcador de Posição do Texto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Ano</a:t>
            </a:r>
          </a:p>
        </p:txBody>
      </p:sp>
      <p:sp>
        <p:nvSpPr>
          <p:cNvPr id="7" name="Marcador de Posição do Texto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PT" noProof="0"/>
              <a:t>MM</a:t>
            </a:r>
          </a:p>
        </p:txBody>
      </p:sp>
      <p:sp>
        <p:nvSpPr>
          <p:cNvPr id="8" name="Marcador de Posição do Texto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PT" noProof="0"/>
              <a:t>MM</a:t>
            </a:r>
          </a:p>
        </p:txBody>
      </p:sp>
      <p:sp>
        <p:nvSpPr>
          <p:cNvPr id="9" name="Marcador de Posição do Texto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PT" noProof="0"/>
              <a:t>MM</a:t>
            </a:r>
          </a:p>
        </p:txBody>
      </p:sp>
      <p:sp>
        <p:nvSpPr>
          <p:cNvPr id="10" name="Marcador de Posição do Texto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PT" noProof="0"/>
              <a:t>MM</a:t>
            </a:r>
          </a:p>
        </p:txBody>
      </p:sp>
      <p:sp>
        <p:nvSpPr>
          <p:cNvPr id="11" name="Marcador de Posição do Texto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Ano</a:t>
            </a:r>
          </a:p>
        </p:txBody>
      </p:sp>
      <p:sp>
        <p:nvSpPr>
          <p:cNvPr id="12" name="Marcador de Posição do Texto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PT" noProof="0"/>
              <a:t>MM</a:t>
            </a:r>
          </a:p>
        </p:txBody>
      </p:sp>
      <p:sp>
        <p:nvSpPr>
          <p:cNvPr id="13" name="Marcador de Posição do Texto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PT" noProof="0"/>
              <a:t>MM</a:t>
            </a:r>
          </a:p>
        </p:txBody>
      </p:sp>
      <p:sp>
        <p:nvSpPr>
          <p:cNvPr id="14" name="Marcador de Posição do Texto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PT" noProof="0"/>
              <a:t>MM</a:t>
            </a:r>
          </a:p>
        </p:txBody>
      </p:sp>
      <p:sp>
        <p:nvSpPr>
          <p:cNvPr id="15" name="Marcador de Posição do Texto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PT" noProof="0"/>
              <a:t>MM</a:t>
            </a:r>
          </a:p>
        </p:txBody>
      </p:sp>
      <p:sp>
        <p:nvSpPr>
          <p:cNvPr id="16" name="Marcador de Posição do Texto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PT" noProof="0"/>
              <a:t>MM</a:t>
            </a:r>
          </a:p>
        </p:txBody>
      </p:sp>
      <p:sp>
        <p:nvSpPr>
          <p:cNvPr id="17" name="Marcador de Posição do Texto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PT" noProof="0"/>
              <a:t>MM</a:t>
            </a:r>
          </a:p>
        </p:txBody>
      </p:sp>
      <p:sp>
        <p:nvSpPr>
          <p:cNvPr id="18" name="Marcador de Posição do Texto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PT" noProof="0"/>
              <a:t>MM</a:t>
            </a:r>
          </a:p>
        </p:txBody>
      </p:sp>
      <p:sp>
        <p:nvSpPr>
          <p:cNvPr id="19" name="Marcador de Posição do Texto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PT" noProof="0"/>
              <a:t>MM</a:t>
            </a:r>
          </a:p>
        </p:txBody>
      </p:sp>
      <p:sp>
        <p:nvSpPr>
          <p:cNvPr id="20" name="Marcador de Posição do Texto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PT" noProof="0"/>
              <a:t>MM</a:t>
            </a:r>
          </a:p>
        </p:txBody>
      </p:sp>
      <p:sp>
        <p:nvSpPr>
          <p:cNvPr id="21" name="Marcador de Posição do Texto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PT" noProof="0"/>
              <a:t>MM</a:t>
            </a:r>
          </a:p>
        </p:txBody>
      </p:sp>
      <p:sp>
        <p:nvSpPr>
          <p:cNvPr id="22" name="Marcador de Posição do Texto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PT" noProof="0"/>
              <a:t>MM</a:t>
            </a:r>
          </a:p>
        </p:txBody>
      </p:sp>
      <p:sp>
        <p:nvSpPr>
          <p:cNvPr id="23" name="Marcador de Posição do Texto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PT" noProof="0"/>
              <a:t>MM</a:t>
            </a:r>
          </a:p>
        </p:txBody>
      </p:sp>
      <p:sp>
        <p:nvSpPr>
          <p:cNvPr id="24" name="Marcador de Posição do Texto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PT" noProof="0"/>
              <a:t>MM</a:t>
            </a:r>
          </a:p>
        </p:txBody>
      </p:sp>
      <p:sp>
        <p:nvSpPr>
          <p:cNvPr id="25" name="Marcador de Posição do Texto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PT" noProof="0"/>
              <a:t>MM</a:t>
            </a:r>
          </a:p>
        </p:txBody>
      </p:sp>
      <p:sp>
        <p:nvSpPr>
          <p:cNvPr id="26" name="Marcador de Posição do Texto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PT" noProof="0"/>
              <a:t>MM</a:t>
            </a:r>
          </a:p>
        </p:txBody>
      </p:sp>
      <p:sp>
        <p:nvSpPr>
          <p:cNvPr id="27" name="Marcador de Posição do Texto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PT" noProof="0"/>
              <a:t>MM</a:t>
            </a:r>
          </a:p>
        </p:txBody>
      </p:sp>
      <p:sp>
        <p:nvSpPr>
          <p:cNvPr id="28" name="Marcador de Posição do Texto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PT" noProof="0"/>
              <a:t>MM</a:t>
            </a:r>
          </a:p>
        </p:txBody>
      </p:sp>
      <p:sp>
        <p:nvSpPr>
          <p:cNvPr id="29" name="Marcador de Posição do Texto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PT" noProof="0"/>
              <a:t>MM</a:t>
            </a:r>
          </a:p>
        </p:txBody>
      </p:sp>
      <p:sp>
        <p:nvSpPr>
          <p:cNvPr id="30" name="Marcador de Posição do Texto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PT" noProof="0"/>
              <a:t>MM</a:t>
            </a:r>
          </a:p>
        </p:txBody>
      </p:sp>
      <p:sp>
        <p:nvSpPr>
          <p:cNvPr id="31" name="Marcador de Posição do Texto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PT" noProof="0"/>
              <a:t>MM</a:t>
            </a:r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FFA35437-CCDE-4D92-B879-F23B329C8EC3}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Marcador de Posição da Data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t-PT" noProof="0"/>
              <a:t>20XX</a:t>
            </a:r>
          </a:p>
        </p:txBody>
      </p:sp>
      <p:sp>
        <p:nvSpPr>
          <p:cNvPr id="37" name="Marcador de Posição do Rodapé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t-PT" noProof="0"/>
              <a:t>Apresentação de Argumentos</a:t>
            </a:r>
          </a:p>
        </p:txBody>
      </p:sp>
      <p:sp>
        <p:nvSpPr>
          <p:cNvPr id="38" name="Marcador de Posição do Número do Diapositivo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pt-PT" noProof="0" smtClean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Posição do SmartArt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36776"/>
            <a:ext cx="10515600" cy="369764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PT" noProof="0"/>
              <a:t>Clique no ícone para adicionar um gráfico SmartArt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t-PT" noProof="0"/>
              <a:t>20XX</a:t>
            </a:r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t-PT" noProof="0"/>
              <a:t>Apresentação de Argumentos</a:t>
            </a:r>
          </a:p>
        </p:txBody>
      </p:sp>
      <p:cxnSp>
        <p:nvCxnSpPr>
          <p:cNvPr id="10" name="Conexão Reta 9">
            <a:extLst>
              <a:ext uri="{FF2B5EF4-FFF2-40B4-BE49-F238E27FC236}">
                <a16:creationId xmlns:a16="http://schemas.microsoft.com/office/drawing/2014/main" id="{66988B2D-0240-4256-8268-4B9FF1E72363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xão Reta 11">
            <a:extLst>
              <a:ext uri="{FF2B5EF4-FFF2-40B4-BE49-F238E27FC236}">
                <a16:creationId xmlns:a16="http://schemas.microsoft.com/office/drawing/2014/main" id="{D8EEAAE1-3D04-41C3-B2D2-B3BEF34C3B27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pt-PT" noProof="0" smtClean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o de Equipa 4 Pessoa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11" name="Marcador de Posição da Imagem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PT" noProof="0"/>
              <a:t>Clique no ícone para adicionar uma imagem</a:t>
            </a:r>
          </a:p>
        </p:txBody>
      </p:sp>
      <p:sp>
        <p:nvSpPr>
          <p:cNvPr id="17" name="Marcador de Posição da Imagem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PT" noProof="0"/>
              <a:t>Clique no ícone para adicionar uma imagem</a:t>
            </a:r>
          </a:p>
        </p:txBody>
      </p:sp>
      <p:sp>
        <p:nvSpPr>
          <p:cNvPr id="18" name="Marcador de Posição da Imagem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1400"/>
            </a:lvl1pPr>
            <a:lvl2pPr marL="45720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0" rtl="0"/>
            <a:r>
              <a:rPr lang="pt-PT" noProof="0"/>
              <a:t>Clique no ícone para adicionar uma imagem</a:t>
            </a:r>
          </a:p>
        </p:txBody>
      </p:sp>
      <p:sp>
        <p:nvSpPr>
          <p:cNvPr id="19" name="Marcador de Posição da Imagem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PT" noProof="0"/>
              <a:t>Clique no ícone para adicionar uma imagem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3248" y="5084524"/>
            <a:ext cx="2123743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CLIQUE PARA EDITAR</a:t>
            </a:r>
          </a:p>
        </p:txBody>
      </p:sp>
      <p:sp>
        <p:nvSpPr>
          <p:cNvPr id="23" name="Marcador de Posição do Texto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692980" y="5099206"/>
            <a:ext cx="2135755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CLIQUE PARA EDITAR</a:t>
            </a:r>
          </a:p>
        </p:txBody>
      </p:sp>
      <p:sp>
        <p:nvSpPr>
          <p:cNvPr id="24" name="Marcador de Posição do Texto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83644" y="5099206"/>
            <a:ext cx="2123743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CLIQUE PARA EDITAR</a:t>
            </a:r>
          </a:p>
        </p:txBody>
      </p:sp>
      <p:sp>
        <p:nvSpPr>
          <p:cNvPr id="25" name="Marcador de Posição do Texto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03525" y="5084524"/>
            <a:ext cx="2123742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CLIQUE PARA EDITAR</a:t>
            </a:r>
          </a:p>
        </p:txBody>
      </p:sp>
      <p:sp>
        <p:nvSpPr>
          <p:cNvPr id="26" name="Marcador de Posição do Texto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CLIQUE PARA EDITAR</a:t>
            </a:r>
          </a:p>
        </p:txBody>
      </p:sp>
      <p:sp>
        <p:nvSpPr>
          <p:cNvPr id="27" name="Marcador de Posição do Texto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CLIQUE PARA EDITAR</a:t>
            </a:r>
          </a:p>
        </p:txBody>
      </p:sp>
      <p:sp>
        <p:nvSpPr>
          <p:cNvPr id="28" name="Marcador de Posição do Texto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CLIQUE PARA EDITAR</a:t>
            </a:r>
          </a:p>
        </p:txBody>
      </p:sp>
      <p:sp>
        <p:nvSpPr>
          <p:cNvPr id="29" name="Marcador de Posição do Texto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CLIQUE PARA EDITAR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t-PT" noProof="0"/>
              <a:t>20XX</a:t>
            </a:r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t-PT" noProof="0"/>
              <a:t>Apresentação de Argumentos</a:t>
            </a:r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pt-PT" noProof="0" smtClean="0"/>
              <a:t>‹nº›</a:t>
            </a:fld>
            <a:endParaRPr lang="pt-PT" noProof="0"/>
          </a:p>
        </p:txBody>
      </p:sp>
      <p:cxnSp>
        <p:nvCxnSpPr>
          <p:cNvPr id="10" name="Conexão Reta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xão Reta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o de Grupo 8 Pessoas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11" name="Marcador de Posição da Imagem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PT" noProof="0"/>
              <a:t>Clique no ícone para adicionar uma imagem</a:t>
            </a:r>
          </a:p>
        </p:txBody>
      </p:sp>
      <p:sp>
        <p:nvSpPr>
          <p:cNvPr id="17" name="Marcador de Posição da Imagem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PT" noProof="0"/>
              <a:t>Clique no ícone para adicionar uma imagem</a:t>
            </a:r>
          </a:p>
        </p:txBody>
      </p:sp>
      <p:sp>
        <p:nvSpPr>
          <p:cNvPr id="18" name="Marcador de Posição da Imagem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 rtlCol="0">
            <a:noAutofit/>
          </a:bodyPr>
          <a:lstStyle>
            <a:lvl1pPr marL="0" indent="0" algn="l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 rtl="0"/>
            <a:r>
              <a:rPr lang="pt-PT" noProof="0"/>
              <a:t>Clique no ícone para adicionar uma imagem</a:t>
            </a:r>
          </a:p>
        </p:txBody>
      </p:sp>
      <p:sp>
        <p:nvSpPr>
          <p:cNvPr id="19" name="Marcador de Posição da Imagem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PT" noProof="0"/>
              <a:t>Clique no ícone para adicionar uma imagem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CLIQUE PARA EDITAR</a:t>
            </a:r>
          </a:p>
        </p:txBody>
      </p:sp>
      <p:sp>
        <p:nvSpPr>
          <p:cNvPr id="26" name="Marcador de Posição do Texto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CLIQUE PARA EDITAR</a:t>
            </a:r>
          </a:p>
        </p:txBody>
      </p:sp>
      <p:sp>
        <p:nvSpPr>
          <p:cNvPr id="23" name="Marcador de Posição do Texto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CLIQUE PARA EDITAR</a:t>
            </a:r>
          </a:p>
        </p:txBody>
      </p:sp>
      <p:sp>
        <p:nvSpPr>
          <p:cNvPr id="27" name="Marcador de Posição do Texto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CLIQUE PARA EDITAR</a:t>
            </a:r>
          </a:p>
        </p:txBody>
      </p:sp>
      <p:sp>
        <p:nvSpPr>
          <p:cNvPr id="24" name="Marcador de Posição do Texto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CLIQUE PARA EDITAR</a:t>
            </a:r>
          </a:p>
        </p:txBody>
      </p:sp>
      <p:sp>
        <p:nvSpPr>
          <p:cNvPr id="28" name="Marcador de Posição do Texto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CLIQUE PARA EDITAR</a:t>
            </a:r>
          </a:p>
        </p:txBody>
      </p:sp>
      <p:sp>
        <p:nvSpPr>
          <p:cNvPr id="25" name="Marcador de Posição do Texto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CLIQUE PARA EDITAR</a:t>
            </a:r>
          </a:p>
        </p:txBody>
      </p:sp>
      <p:sp>
        <p:nvSpPr>
          <p:cNvPr id="29" name="Marcador de Posição do Texto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CLIQUE PARA EDITAR</a:t>
            </a:r>
          </a:p>
        </p:txBody>
      </p:sp>
      <p:sp>
        <p:nvSpPr>
          <p:cNvPr id="55" name="Marcador de Posição da Imagem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PT" noProof="0"/>
              <a:t>Clique no ícone para adicionar uma imagem</a:t>
            </a:r>
          </a:p>
        </p:txBody>
      </p:sp>
      <p:sp>
        <p:nvSpPr>
          <p:cNvPr id="56" name="Marcador de Posição da Imagem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PT" noProof="0"/>
              <a:t>Clique no ícone para adicionar uma imagem</a:t>
            </a:r>
          </a:p>
        </p:txBody>
      </p:sp>
      <p:sp>
        <p:nvSpPr>
          <p:cNvPr id="57" name="Marcador de Posição da Imagem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 rtl="0"/>
            <a:r>
              <a:rPr lang="pt-PT" noProof="0"/>
              <a:t>Clique no ícone para adicionar uma imagem</a:t>
            </a:r>
          </a:p>
        </p:txBody>
      </p:sp>
      <p:sp>
        <p:nvSpPr>
          <p:cNvPr id="58" name="Marcador de Posição da Imagem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PT" noProof="0"/>
              <a:t>Clique no ícone para adicionar uma imagem</a:t>
            </a:r>
          </a:p>
        </p:txBody>
      </p:sp>
      <p:sp>
        <p:nvSpPr>
          <p:cNvPr id="54" name="Marcador de Posição do Texto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CLIQUE PARA EDITAR</a:t>
            </a:r>
          </a:p>
        </p:txBody>
      </p:sp>
      <p:sp>
        <p:nvSpPr>
          <p:cNvPr id="62" name="Marcador de Posição do Texto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CLIQUE PARA EDITAR</a:t>
            </a:r>
          </a:p>
        </p:txBody>
      </p:sp>
      <p:sp>
        <p:nvSpPr>
          <p:cNvPr id="59" name="Marcador de Posição do Texto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CLIQUE PARA EDITAR</a:t>
            </a:r>
          </a:p>
        </p:txBody>
      </p:sp>
      <p:sp>
        <p:nvSpPr>
          <p:cNvPr id="63" name="Marcador de Posição do Texto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CLIQUE PARA EDITAR</a:t>
            </a:r>
          </a:p>
        </p:txBody>
      </p:sp>
      <p:sp>
        <p:nvSpPr>
          <p:cNvPr id="60" name="Marcador de Posição do Texto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CLIQUE PARA EDITAR</a:t>
            </a:r>
          </a:p>
        </p:txBody>
      </p:sp>
      <p:sp>
        <p:nvSpPr>
          <p:cNvPr id="64" name="Marcador de Posição do Texto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CLIQUE PARA EDITAR</a:t>
            </a:r>
          </a:p>
        </p:txBody>
      </p:sp>
      <p:sp>
        <p:nvSpPr>
          <p:cNvPr id="61" name="Marcador de Posição do Texto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CLIQUE PARA EDITAR</a:t>
            </a:r>
          </a:p>
        </p:txBody>
      </p:sp>
      <p:sp>
        <p:nvSpPr>
          <p:cNvPr id="65" name="Marcador de Posição do Texto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CLIQUE PARA EDITAR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pt-PT" noProof="0"/>
              <a:t>20XX</a:t>
            </a:r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pt-PT" noProof="0"/>
              <a:t>Apresentação de Argumentos</a:t>
            </a:r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fld id="{B5CEABB6-07DC-46E8-9B57-56EC44A396E5}" type="slidenum">
              <a:rPr lang="pt-PT" noProof="0" smtClean="0"/>
              <a:t>‹nº›</a:t>
            </a:fld>
            <a:endParaRPr lang="pt-PT" noProof="0"/>
          </a:p>
        </p:txBody>
      </p:sp>
      <p:pic>
        <p:nvPicPr>
          <p:cNvPr id="13" name="Gráfico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Gráfico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 Conteúdo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11" name="Marcador de Posição de Conteúdo 10">
            <a:extLst>
              <a:ext uri="{FF2B5EF4-FFF2-40B4-BE49-F238E27FC236}">
                <a16:creationId xmlns:a16="http://schemas.microsoft.com/office/drawing/2014/main" id="{ADC2540D-94C4-405B-8607-0CEDD6F54B9C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pt-PT" noProof="0"/>
              <a:t>Clique para adicionar conteúdos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#</a:t>
            </a:r>
          </a:p>
        </p:txBody>
      </p:sp>
      <p:sp>
        <p:nvSpPr>
          <p:cNvPr id="17" name="Marcador de Posição do Texto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CLIQUE PARA EDITAR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200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24" name="Marcador de Posição de Conteúdo 10">
            <a:extLst>
              <a:ext uri="{FF2B5EF4-FFF2-40B4-BE49-F238E27FC236}">
                <a16:creationId xmlns:a16="http://schemas.microsoft.com/office/drawing/2014/main" id="{11C6EC54-ADFA-4CFF-9E9B-DC7E96C854C2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05651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pt-PT" noProof="0"/>
              <a:t>Clique para adicionar conteúdos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#</a:t>
            </a:r>
          </a:p>
        </p:txBody>
      </p:sp>
      <p:sp>
        <p:nvSpPr>
          <p:cNvPr id="18" name="Marcador de Posição do Texto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pt-PT" noProof="0"/>
              <a:t>CLIQUE PARA EDITAR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3562665" y="5120722"/>
            <a:ext cx="2342205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25" name="Marcador de Posição de Conteúdo 10">
            <a:extLst>
              <a:ext uri="{FF2B5EF4-FFF2-40B4-BE49-F238E27FC236}">
                <a16:creationId xmlns:a16="http://schemas.microsoft.com/office/drawing/2014/main" id="{1B6DD41C-FCE2-4AC6-A235-2FF1B905DAAD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30117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pt-PT" noProof="0"/>
              <a:t>Clique para adicionar conteúdos</a:t>
            </a:r>
          </a:p>
        </p:txBody>
      </p:sp>
      <p:sp>
        <p:nvSpPr>
          <p:cNvPr id="21" name="Marcador de Posição do Texto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#</a:t>
            </a:r>
          </a:p>
        </p:txBody>
      </p:sp>
      <p:sp>
        <p:nvSpPr>
          <p:cNvPr id="19" name="Marcador de Posição do Texto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CLIQUE PARA EDITAR</a:t>
            </a:r>
          </a:p>
        </p:txBody>
      </p:sp>
      <p:sp>
        <p:nvSpPr>
          <p:cNvPr id="22" name="Marcador de Posição de Conteúdo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6298609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26" name="Marcador de Posição de Conteúdo 10">
            <a:extLst>
              <a:ext uri="{FF2B5EF4-FFF2-40B4-BE49-F238E27FC236}">
                <a16:creationId xmlns:a16="http://schemas.microsoft.com/office/drawing/2014/main" id="{CEB4C3DB-E51E-4479-90C2-DFE5DB4B2482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pt-PT" noProof="0"/>
              <a:t>Clique para adicionar conteúdos</a:t>
            </a:r>
          </a:p>
        </p:txBody>
      </p:sp>
      <p:sp>
        <p:nvSpPr>
          <p:cNvPr id="14" name="Marcador de Posição do Texto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#</a:t>
            </a:r>
          </a:p>
        </p:txBody>
      </p:sp>
      <p:sp>
        <p:nvSpPr>
          <p:cNvPr id="23" name="Marcador de Posição do Texto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CLIQUE PARA EDITAR</a:t>
            </a:r>
          </a:p>
        </p:txBody>
      </p:sp>
      <p:cxnSp>
        <p:nvCxnSpPr>
          <p:cNvPr id="16" name="Conexão Reta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xão Reta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Marcador de Posição de Conteúdo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9023074" y="5120366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t-PT" noProof="0"/>
              <a:t>20XX</a:t>
            </a:r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t-PT" noProof="0"/>
              <a:t>Apresentação de Argumentos</a:t>
            </a:r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pt-PT" noProof="0" smtClean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Resu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476875" y="3682546"/>
            <a:ext cx="5111750" cy="1525588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cxnSp>
        <p:nvCxnSpPr>
          <p:cNvPr id="23" name="Conexão Reta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xão Reta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Marcador de Posição da Data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t-PT" noProof="0"/>
              <a:t>20XX</a:t>
            </a:r>
          </a:p>
        </p:txBody>
      </p:sp>
      <p:sp>
        <p:nvSpPr>
          <p:cNvPr id="22" name="Marcador de Posição do Rodapé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t-PT" noProof="0"/>
              <a:t>Apresentação de Argumentos</a:t>
            </a:r>
          </a:p>
        </p:txBody>
      </p:sp>
      <p:sp>
        <p:nvSpPr>
          <p:cNvPr id="24" name="Marcador de Posição do Número do Diapositivo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pt-PT" noProof="0" smtClean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onclusã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rtlCol="0" anchor="b">
            <a:noAutofit/>
          </a:bodyPr>
          <a:lstStyle>
            <a:lvl1pPr algn="l">
              <a:defRPr sz="32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67200" y="3238103"/>
            <a:ext cx="4179570" cy="2004161"/>
          </a:xfrm>
        </p:spPr>
        <p:txBody>
          <a:bodyPr rtlCol="0"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PT" noProof="0"/>
              <a:t>Clique para editar o estilo do subtítulo do Modelo Global</a:t>
            </a:r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Marcador de Posição da Data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t-PT" noProof="0"/>
              <a:t>20XX</a:t>
            </a:r>
          </a:p>
        </p:txBody>
      </p:sp>
      <p:sp>
        <p:nvSpPr>
          <p:cNvPr id="10" name="Marcador de Posição do Rodapé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t-PT" noProof="0"/>
              <a:t>Apresentação de Argumentos</a:t>
            </a:r>
          </a:p>
        </p:txBody>
      </p:sp>
      <p:sp>
        <p:nvSpPr>
          <p:cNvPr id="11" name="Marcador de Posição do Número do Diapositivo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pt-PT" noProof="0" smtClean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rtlCol="0" anchor="b">
            <a:normAutofit/>
          </a:bodyPr>
          <a:lstStyle>
            <a:lvl1pPr>
              <a:defRPr sz="28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499" y="2924175"/>
            <a:ext cx="3171825" cy="2519363"/>
          </a:xfrm>
        </p:spPr>
        <p:txBody>
          <a:bodyPr rtlCol="0"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PT" noProof="0"/>
              <a:t>Clique para editar os Estilos de título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t-PT" noProof="0"/>
              <a:t>DE 20XX</a:t>
            </a:r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t-PT" noProof="0"/>
              <a:t>Apresentação de Argumentos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pt-PT" noProof="0" smtClean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inha Cronológic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áfico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PT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 rtlCol="0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PT" noProof="0"/>
              <a:t>CLIQUE PARA EDITAR O TÍTULO</a:t>
            </a:r>
          </a:p>
        </p:txBody>
      </p:sp>
      <p:sp>
        <p:nvSpPr>
          <p:cNvPr id="16" name="Marcador de Posição do Texto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PT" noProof="0"/>
              <a:t>CLIQUE PARA EDITAR OS ESTILOS DE TÍTULO DO MODELO GLOBAL</a:t>
            </a:r>
          </a:p>
        </p:txBody>
      </p:sp>
      <p:sp>
        <p:nvSpPr>
          <p:cNvPr id="17" name="Marcador de Posição do Texto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PT" noProof="0"/>
              <a:t>CLIQUE PARA EDITAR OS ESTILOS DE TÍTULO DO MODELO GLOBAL</a:t>
            </a:r>
          </a:p>
        </p:txBody>
      </p:sp>
      <p:sp>
        <p:nvSpPr>
          <p:cNvPr id="18" name="Marcador de Posição do Texto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PT" noProof="0"/>
              <a:t>CLIQUE PARA EDITAR OS ESTILOS DE TÍTULO DO MODELO GLOBAL</a:t>
            </a:r>
          </a:p>
        </p:txBody>
      </p:sp>
      <p:sp>
        <p:nvSpPr>
          <p:cNvPr id="19" name="Marcador de Posição do Texto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PT" noProof="0"/>
              <a:t>CLIQUE PARA EDITAR OS ESTILOS DE TÍTULO DO MODELO GLOBAL</a:t>
            </a:r>
          </a:p>
        </p:txBody>
      </p:sp>
      <p:sp>
        <p:nvSpPr>
          <p:cNvPr id="34" name="Marcador de Posição do Texto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PT" noProof="0"/>
              <a:t>Clique para editar o estilo de texto do modelo global</a:t>
            </a:r>
          </a:p>
        </p:txBody>
      </p:sp>
      <p:sp>
        <p:nvSpPr>
          <p:cNvPr id="35" name="Marcador de Posição do Texto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82564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PT" noProof="0"/>
              <a:t>Clique para editar o estilo de texto do modelo global</a:t>
            </a:r>
          </a:p>
        </p:txBody>
      </p:sp>
      <p:sp>
        <p:nvSpPr>
          <p:cNvPr id="36" name="Marcador de Posição do Texto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PT" noProof="0"/>
              <a:t>Clique para editar o estilo de texto do modelo global</a:t>
            </a:r>
          </a:p>
        </p:txBody>
      </p:sp>
      <p:sp>
        <p:nvSpPr>
          <p:cNvPr id="37" name="Marcador de Posição do Texto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PT" noProof="0"/>
              <a:t>Clique para editar o estilo de texto do modelo global</a:t>
            </a:r>
          </a:p>
        </p:txBody>
      </p:sp>
      <p:cxnSp>
        <p:nvCxnSpPr>
          <p:cNvPr id="3" name="Conexão Reta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Conexão Reta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Conexão Reta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Conexão Reta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pt-PT" noProof="0"/>
              <a:t>20XX</a:t>
            </a:r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55823" y="6356350"/>
            <a:ext cx="1808712" cy="365125"/>
          </a:xfrm>
        </p:spPr>
        <p:txBody>
          <a:bodyPr rtlCol="0"/>
          <a:lstStyle>
            <a:lvl1pPr algn="l">
              <a:defRPr sz="900"/>
            </a:lvl1pPr>
          </a:lstStyle>
          <a:p>
            <a:pPr rtl="0"/>
            <a:r>
              <a:rPr lang="pt-PT" noProof="0"/>
              <a:t>Apresentação de Argumentos</a:t>
            </a:r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pt-PT" noProof="0" smtClean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de 3 Colunas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ítulo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15" name="Marcador de Posição do Texto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pt-PT" noProof="0"/>
              <a:t>CLIQUE PARA ADICIONAR LEGENDA</a:t>
            </a:r>
          </a:p>
        </p:txBody>
      </p:sp>
      <p:sp>
        <p:nvSpPr>
          <p:cNvPr id="17" name="Marcador de Posição do Texto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PT" noProof="0"/>
              <a:t>Clique para adicionar texto</a:t>
            </a:r>
          </a:p>
        </p:txBody>
      </p:sp>
      <p:sp>
        <p:nvSpPr>
          <p:cNvPr id="31" name="Marcador de Posição do Texto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pt-PT" noProof="0"/>
              <a:t>CLIQUE PARA ADICIONAR LEGENDA</a:t>
            </a:r>
          </a:p>
        </p:txBody>
      </p:sp>
      <p:sp>
        <p:nvSpPr>
          <p:cNvPr id="32" name="Marcador de Posição do Texto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PT" noProof="0"/>
              <a:t>Clique para adicionar texto</a:t>
            </a:r>
          </a:p>
        </p:txBody>
      </p:sp>
      <p:sp>
        <p:nvSpPr>
          <p:cNvPr id="33" name="Marcador de Posição do Texto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pt-PT" noProof="0"/>
              <a:t>CLIQUE PARA ADICIONAR LEGENDA</a:t>
            </a:r>
          </a:p>
        </p:txBody>
      </p:sp>
      <p:sp>
        <p:nvSpPr>
          <p:cNvPr id="34" name="Marcador de Posição do Texto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PT" noProof="0"/>
              <a:t>Clique para adicionar texto</a:t>
            </a:r>
          </a:p>
        </p:txBody>
      </p:sp>
      <p:sp>
        <p:nvSpPr>
          <p:cNvPr id="12" name="Marcador de Posição do Texto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pt-PT" noProof="0"/>
              <a:t>CLIQUE PARA ADICIONAR LEGENDA</a:t>
            </a:r>
          </a:p>
        </p:txBody>
      </p:sp>
      <p:sp>
        <p:nvSpPr>
          <p:cNvPr id="13" name="Marcador de Posição do Texto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PT" noProof="0"/>
              <a:t>Clique para adicionar texto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/>
          <a:p>
            <a:pPr rtl="0"/>
            <a:r>
              <a:rPr lang="pt-PT" noProof="0"/>
              <a:t>20XX</a:t>
            </a:r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/>
          <a:p>
            <a:pPr rtl="0"/>
            <a:r>
              <a:rPr lang="pt-PT" noProof="0"/>
              <a:t>Apresentação de Argumentos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pt-PT" noProof="0" smtClean="0"/>
              <a:t>‹nº›</a:t>
            </a:fld>
            <a:endParaRPr lang="pt-PT" noProof="0"/>
          </a:p>
        </p:txBody>
      </p:sp>
      <p:cxnSp>
        <p:nvCxnSpPr>
          <p:cNvPr id="2" name="Conexão Reta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xão Reta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m 6">
            <a:extLst>
              <a:ext uri="{FF2B5EF4-FFF2-40B4-BE49-F238E27FC236}">
                <a16:creationId xmlns:a16="http://schemas.microsoft.com/office/drawing/2014/main" id="{64D564EB-CA78-42C6-AD76-3C4E7B3AE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8" name="Gráfico 7">
            <a:extLst>
              <a:ext uri="{FF2B5EF4-FFF2-40B4-BE49-F238E27FC236}">
                <a16:creationId xmlns:a16="http://schemas.microsoft.com/office/drawing/2014/main" id="{1CFFBB3A-BDCF-4878-8D04-E8BB9A050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de 2 Coluna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ítulo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rtlCol="0"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15" name="Marcador de Posição do Texto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pt-PT" noProof="0"/>
              <a:t>CLIQUE PARA ADICIONAR LEGENDA</a:t>
            </a:r>
          </a:p>
        </p:txBody>
      </p:sp>
      <p:sp>
        <p:nvSpPr>
          <p:cNvPr id="17" name="Marcador de Posição do Texto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PT" noProof="0"/>
              <a:t>Clique para adicionar texto</a:t>
            </a:r>
          </a:p>
        </p:txBody>
      </p:sp>
      <p:sp>
        <p:nvSpPr>
          <p:cNvPr id="16" name="Marcador de Posição do Texto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pt-PT" noProof="0"/>
              <a:t>CLIQUE PARA ADICIONAR LEGENDA</a:t>
            </a:r>
          </a:p>
        </p:txBody>
      </p:sp>
      <p:sp>
        <p:nvSpPr>
          <p:cNvPr id="18" name="Marcador de Posição do Texto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PT" noProof="0"/>
              <a:t>Clique para adicionar texto</a:t>
            </a:r>
          </a:p>
        </p:txBody>
      </p:sp>
      <p:sp>
        <p:nvSpPr>
          <p:cNvPr id="19" name="Marcador de Posição do Texto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pt-PT" noProof="0"/>
              <a:t>CLIQUE PARA ADICIONAR LEGENDA</a:t>
            </a:r>
          </a:p>
        </p:txBody>
      </p:sp>
      <p:sp>
        <p:nvSpPr>
          <p:cNvPr id="20" name="Marcador de Posição do Texto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PT" noProof="0"/>
              <a:t>Clique para adicionar texto</a:t>
            </a:r>
          </a:p>
        </p:txBody>
      </p:sp>
      <p:sp>
        <p:nvSpPr>
          <p:cNvPr id="23" name="Marcador de Posição do Texto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pt-PT" noProof="0"/>
              <a:t>CLIQUE PARA ADICIONAR LEGENDA</a:t>
            </a:r>
          </a:p>
        </p:txBody>
      </p:sp>
      <p:sp>
        <p:nvSpPr>
          <p:cNvPr id="24" name="Marcador de Posição do Texto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PT" noProof="0"/>
              <a:t>Clique para adicionar texto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t-PT" noProof="0"/>
              <a:t>20XX</a:t>
            </a:r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t-PT" noProof="0"/>
              <a:t>Apresentação de Argumentos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pt-PT" noProof="0" smtClean="0"/>
              <a:pPr rtl="0"/>
              <a:t>‹nº›</a:t>
            </a:fld>
            <a:endParaRPr lang="pt-PT" noProof="0"/>
          </a:p>
        </p:txBody>
      </p:sp>
      <p:pic>
        <p:nvPicPr>
          <p:cNvPr id="2" name="Gráfico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çã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62075" y="3660774"/>
            <a:ext cx="5111750" cy="152558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cxnSp>
        <p:nvCxnSpPr>
          <p:cNvPr id="14" name="Conexão Reta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xão Reta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Marcador de Posição da Data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t-PT" noProof="0"/>
              <a:t>20XX</a:t>
            </a:r>
          </a:p>
        </p:txBody>
      </p:sp>
      <p:sp>
        <p:nvSpPr>
          <p:cNvPr id="10" name="Marcador de Posição do Rodapé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t-PT" noProof="0"/>
              <a:t>Apresentação de Argumentos</a:t>
            </a:r>
          </a:p>
        </p:txBody>
      </p:sp>
      <p:sp>
        <p:nvSpPr>
          <p:cNvPr id="11" name="Marcador de Posição do Número do Diapositivo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pt-PT" noProof="0" smtClean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bra de Secçã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rtlCol="0" anchor="ctr">
            <a:noAutofit/>
          </a:bodyPr>
          <a:lstStyle>
            <a:lvl1pPr algn="l">
              <a:defRPr sz="36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cxnSp>
        <p:nvCxnSpPr>
          <p:cNvPr id="9" name="Conexão Reta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Marcador de Posição do Texto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pt-PT" noProof="0"/>
              <a:t>CLIQUE PARA ADICIONAR LEGENDA</a:t>
            </a:r>
          </a:p>
        </p:txBody>
      </p:sp>
      <p:sp>
        <p:nvSpPr>
          <p:cNvPr id="12" name="Marcador de Posição do Texto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PT" noProof="0"/>
              <a:t>Clique para adicionar texto</a:t>
            </a:r>
          </a:p>
        </p:txBody>
      </p:sp>
      <p:sp>
        <p:nvSpPr>
          <p:cNvPr id="13" name="Marcador de Posição do Texto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pt-PT" noProof="0"/>
              <a:t>CLIQUE PARA ADICIONAR LEGENDA</a:t>
            </a:r>
          </a:p>
        </p:txBody>
      </p:sp>
      <p:sp>
        <p:nvSpPr>
          <p:cNvPr id="14" name="Marcador de Posição do Texto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PT" noProof="0"/>
              <a:t>Clique para adicionar texto</a:t>
            </a:r>
          </a:p>
        </p:txBody>
      </p:sp>
      <p:sp>
        <p:nvSpPr>
          <p:cNvPr id="15" name="Marcador de Posição do Texto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pt-PT" noProof="0"/>
              <a:t>CLIQUE PARA ADICIONAR LEGENDA</a:t>
            </a:r>
          </a:p>
        </p:txBody>
      </p:sp>
      <p:sp>
        <p:nvSpPr>
          <p:cNvPr id="16" name="Marcador de Posição do Texto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PT" noProof="0"/>
              <a:t>Clique para adicionar texto</a:t>
            </a:r>
          </a:p>
        </p:txBody>
      </p:sp>
      <p:sp>
        <p:nvSpPr>
          <p:cNvPr id="17" name="Marcador de Posição da Data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t-PT" noProof="0"/>
              <a:t>20XX</a:t>
            </a:r>
          </a:p>
        </p:txBody>
      </p:sp>
      <p:sp>
        <p:nvSpPr>
          <p:cNvPr id="18" name="Marcador de Posição do Rodapé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t-PT" noProof="0"/>
              <a:t>Apresentação de Argumentos</a:t>
            </a:r>
          </a:p>
        </p:txBody>
      </p:sp>
      <p:sp>
        <p:nvSpPr>
          <p:cNvPr id="19" name="Marcador de Posição do Número do Diapositivo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pt-PT" noProof="0" smtClean="0"/>
              <a:pPr rtl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údo Trê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CLIQUE PARA EDITAR O TEXTO DO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243104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PT" noProof="0"/>
              <a:t>Clique para editar os Estilos de título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pt-PT" noProof="0"/>
              <a:t>CLIQUE PARA EDITAR O TEXTO DO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647665" y="3834606"/>
            <a:ext cx="2896671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PT" noProof="0"/>
              <a:t>Clique para editar os Estilos de título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21" name="Marcador de Posição do Texto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CLIQUE PARA EDITAR O TEXTO DO MODELO GLOBAL</a:t>
            </a:r>
          </a:p>
        </p:txBody>
      </p:sp>
      <p:sp>
        <p:nvSpPr>
          <p:cNvPr id="22" name="Marcador de Posição de Conteúdo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8066421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PT" noProof="0"/>
              <a:t>Clique para editar os Estilos de título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t-PT" noProof="0"/>
              <a:t>20XX</a:t>
            </a:r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t-PT" noProof="0"/>
              <a:t>Apresentação de Argumentos</a:t>
            </a:r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pt-PT" noProof="0" smtClean="0"/>
              <a:t>‹nº›</a:t>
            </a:fld>
            <a:endParaRPr lang="pt-PT" noProof="0"/>
          </a:p>
        </p:txBody>
      </p:sp>
      <p:cxnSp>
        <p:nvCxnSpPr>
          <p:cNvPr id="16" name="Conexão Reta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xão Reta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PT" noProof="0"/>
              <a:t>Clique para editar os Estilos de título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pt-PT" noProof="0"/>
              <a:t>DE 20XX</a:t>
            </a:r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pt-PT" noProof="0"/>
              <a:t>Apresentação de Argumentos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pt-PT" noProof="0" smtClean="0"/>
              <a:pPr rtl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692" r:id="rId13"/>
    <p:sldLayoutId id="2147483681" r:id="rId14"/>
    <p:sldLayoutId id="2147483674" r:id="rId15"/>
    <p:sldLayoutId id="2147483675" r:id="rId16"/>
    <p:sldLayoutId id="2147483696" r:id="rId17"/>
    <p:sldLayoutId id="2147483677" r:id="rId18"/>
    <p:sldLayoutId id="2147483678" r:id="rId1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1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92317" y="2225848"/>
            <a:ext cx="4556760" cy="1911317"/>
          </a:xfrm>
        </p:spPr>
        <p:txBody>
          <a:bodyPr rtlCol="0"/>
          <a:lstStyle/>
          <a:p>
            <a:pPr algn="ctr" rtl="0"/>
            <a:r>
              <a:rPr lang="pt-PT" sz="3600" dirty="0"/>
              <a:t>LAPR4 – Projeto Integrador</a:t>
            </a:r>
            <a:br>
              <a:rPr lang="pt-PT" sz="3600" dirty="0"/>
            </a:br>
            <a:r>
              <a:rPr lang="pt-PT" sz="3600" dirty="0"/>
              <a:t>Sprint D</a:t>
            </a:r>
            <a:endParaRPr lang="pt-PT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99812" y="4534791"/>
            <a:ext cx="4941770" cy="932664"/>
          </a:xfrm>
        </p:spPr>
        <p:txBody>
          <a:bodyPr rtlCol="0">
            <a:normAutofit/>
          </a:bodyPr>
          <a:lstStyle/>
          <a:p>
            <a:pPr algn="ctr" rtl="0"/>
            <a:r>
              <a:rPr lang="pt-PT" sz="2000" b="1" dirty="0"/>
              <a:t>Turma </a:t>
            </a:r>
            <a:r>
              <a:rPr lang="pt-PT" sz="2000" b="1" cap="none" dirty="0"/>
              <a:t>2DE Grupo 5</a:t>
            </a:r>
          </a:p>
          <a:p>
            <a:pPr algn="ctr" rtl="0"/>
            <a:r>
              <a:rPr lang="pt-PT" sz="2000" b="1" dirty="0"/>
              <a:t>Junho 2022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16651F74-6875-619B-68FC-CCFF3100177E}"/>
              </a:ext>
            </a:extLst>
          </p:cNvPr>
          <p:cNvSpPr txBox="1"/>
          <p:nvPr/>
        </p:nvSpPr>
        <p:spPr>
          <a:xfrm>
            <a:off x="415636" y="5001123"/>
            <a:ext cx="388323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/>
              <a:t>Elementos: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sz="1600" dirty="0"/>
              <a:t>Pedro Marques – 1191606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sz="1600" dirty="0"/>
              <a:t>André Teixeira - 1190384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sz="1600" dirty="0"/>
              <a:t>João Silva - 1200616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sz="1600" dirty="0"/>
              <a:t>Ivo Oliveira - 1196079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sz="1600" dirty="0"/>
              <a:t>Fernando  Silva - 1190772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7E1C88-627C-4655-A4FB-0BB02EDB0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2578" y="585927"/>
            <a:ext cx="6752117" cy="1055304"/>
          </a:xfrm>
        </p:spPr>
        <p:txBody>
          <a:bodyPr rtlCol="0">
            <a:noAutofit/>
          </a:bodyPr>
          <a:lstStyle/>
          <a:p>
            <a:pPr rtl="0"/>
            <a:r>
              <a:rPr lang="pt-BR" sz="3200" dirty="0"/>
              <a:t>Aspetos a melhorar</a:t>
            </a:r>
            <a:endParaRPr lang="pt-PT" sz="3200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33634FE-ADF0-4BC3-A0A9-447EA9DD0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08808" y="3128114"/>
            <a:ext cx="6175067" cy="2358286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 err="1"/>
              <a:t>Abundância</a:t>
            </a:r>
            <a:r>
              <a:rPr lang="en-US" sz="1600" dirty="0"/>
              <a:t> de testes;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 err="1"/>
              <a:t>Melhor</a:t>
            </a:r>
            <a:r>
              <a:rPr lang="en-US" sz="1600" dirty="0"/>
              <a:t> </a:t>
            </a:r>
            <a:r>
              <a:rPr lang="en-US" sz="1600" dirty="0" err="1"/>
              <a:t>planeamento</a:t>
            </a:r>
            <a:r>
              <a:rPr lang="en-US" sz="1600" dirty="0"/>
              <a:t> e </a:t>
            </a:r>
            <a:r>
              <a:rPr lang="en-US" sz="1600" dirty="0" err="1"/>
              <a:t>organição</a:t>
            </a:r>
            <a:r>
              <a:rPr lang="en-US" sz="1600" dirty="0"/>
              <a:t> no </a:t>
            </a:r>
            <a:r>
              <a:rPr lang="en-US" sz="1600" dirty="0" err="1"/>
              <a:t>inicio</a:t>
            </a:r>
            <a:r>
              <a:rPr lang="en-US" sz="1600" dirty="0"/>
              <a:t> de </a:t>
            </a:r>
            <a:r>
              <a:rPr lang="en-US" sz="1600" dirty="0" err="1"/>
              <a:t>cada</a:t>
            </a:r>
            <a:r>
              <a:rPr lang="en-US" sz="1600" dirty="0"/>
              <a:t> sprint;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 err="1"/>
              <a:t>Maior</a:t>
            </a:r>
            <a:r>
              <a:rPr lang="en-US" sz="1600" dirty="0"/>
              <a:t> </a:t>
            </a:r>
            <a:r>
              <a:rPr lang="en-US" sz="1600" dirty="0" err="1"/>
              <a:t>número</a:t>
            </a:r>
            <a:r>
              <a:rPr lang="en-US" sz="1600" dirty="0"/>
              <a:t> de </a:t>
            </a:r>
            <a:r>
              <a:rPr lang="en-US" sz="1600" dirty="0" err="1"/>
              <a:t>comentários</a:t>
            </a:r>
            <a:r>
              <a:rPr lang="en-US" sz="1600" dirty="0"/>
              <a:t> no </a:t>
            </a:r>
            <a:r>
              <a:rPr lang="en-US" sz="1600" dirty="0" err="1"/>
              <a:t>código</a:t>
            </a:r>
            <a:r>
              <a:rPr lang="en-US" sz="1600" dirty="0"/>
              <a:t> </a:t>
            </a:r>
            <a:r>
              <a:rPr lang="en-US" sz="1600" dirty="0" err="1"/>
              <a:t>desenvolvido</a:t>
            </a:r>
            <a:r>
              <a:rPr lang="en-US" sz="1600" dirty="0"/>
              <a:t>;</a:t>
            </a:r>
          </a:p>
        </p:txBody>
      </p:sp>
      <p:sp>
        <p:nvSpPr>
          <p:cNvPr id="7" name="Marcador de Posição do Rodapé 4">
            <a:extLst>
              <a:ext uri="{FF2B5EF4-FFF2-40B4-BE49-F238E27FC236}">
                <a16:creationId xmlns:a16="http://schemas.microsoft.com/office/drawing/2014/main" id="{9BC4266E-3DB3-ADEA-3CD3-0116C09B3B6C}"/>
              </a:ext>
            </a:extLst>
          </p:cNvPr>
          <p:cNvSpPr txBox="1">
            <a:spLocks/>
          </p:cNvSpPr>
          <p:nvPr/>
        </p:nvSpPr>
        <p:spPr>
          <a:xfrm rot="5400000">
            <a:off x="-480219" y="305734"/>
            <a:ext cx="13255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pt-PT"/>
            </a:defPPr>
            <a:lvl1pPr marL="0" algn="ct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pt-PT" dirty="0"/>
              <a:t>ISEP – LAPR4</a:t>
            </a:r>
          </a:p>
        </p:txBody>
      </p:sp>
      <p:sp>
        <p:nvSpPr>
          <p:cNvPr id="8" name="Marcador de Posição da Data 5">
            <a:extLst>
              <a:ext uri="{FF2B5EF4-FFF2-40B4-BE49-F238E27FC236}">
                <a16:creationId xmlns:a16="http://schemas.microsoft.com/office/drawing/2014/main" id="{3A90EED7-42E6-587E-63AE-86CEE62C473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346871" y="6507801"/>
            <a:ext cx="985157" cy="365125"/>
          </a:xfrm>
        </p:spPr>
        <p:txBody>
          <a:bodyPr rtlCol="0"/>
          <a:lstStyle/>
          <a:p>
            <a:pPr rtl="0"/>
            <a:r>
              <a:rPr lang="pt-PT" dirty="0"/>
              <a:t>Junho 2022</a:t>
            </a:r>
          </a:p>
        </p:txBody>
      </p:sp>
      <p:sp>
        <p:nvSpPr>
          <p:cNvPr id="9" name="Marcador de Posição do Número do Diapositivo 3">
            <a:extLst>
              <a:ext uri="{FF2B5EF4-FFF2-40B4-BE49-F238E27FC236}">
                <a16:creationId xmlns:a16="http://schemas.microsoft.com/office/drawing/2014/main" id="{E2A6BD93-8563-9894-B798-1A5423263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05832" y="6507801"/>
            <a:ext cx="987552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pt-PT" smtClean="0"/>
              <a:pPr rtl="0"/>
              <a:t>10</a:t>
            </a:fld>
            <a:endParaRPr lang="pt-PT" dirty="0"/>
          </a:p>
        </p:txBody>
      </p:sp>
      <p:pic>
        <p:nvPicPr>
          <p:cNvPr id="10" name="Picture 8" descr="Dia Internacional do Teste de Software – Projedata">
            <a:extLst>
              <a:ext uri="{FF2B5EF4-FFF2-40B4-BE49-F238E27FC236}">
                <a16:creationId xmlns:a16="http://schemas.microsoft.com/office/drawing/2014/main" id="{CDDB4C3F-BD32-B6EF-9954-7C55EFEE45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3889" y="3296131"/>
            <a:ext cx="2672260" cy="2022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63722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2212" y="-3315"/>
            <a:ext cx="8421688" cy="1325563"/>
          </a:xfrm>
        </p:spPr>
        <p:txBody>
          <a:bodyPr rtlCol="0">
            <a:normAutofit/>
          </a:bodyPr>
          <a:lstStyle/>
          <a:p>
            <a:pPr rtl="0"/>
            <a:r>
              <a:rPr lang="pt-PT" sz="3200" dirty="0"/>
              <a:t>Self-</a:t>
            </a:r>
            <a:r>
              <a:rPr lang="pt-PT" sz="3200" dirty="0" err="1"/>
              <a:t>assessment</a:t>
            </a:r>
            <a:r>
              <a:rPr lang="pt-PT" sz="3200" dirty="0"/>
              <a:t> de cada membro</a:t>
            </a:r>
          </a:p>
        </p:txBody>
      </p:sp>
      <p:sp>
        <p:nvSpPr>
          <p:cNvPr id="7" name="Marcador de Posição do Rodapé 4">
            <a:extLst>
              <a:ext uri="{FF2B5EF4-FFF2-40B4-BE49-F238E27FC236}">
                <a16:creationId xmlns:a16="http://schemas.microsoft.com/office/drawing/2014/main" id="{54B03C05-FDFA-8775-BB7A-F93719255464}"/>
              </a:ext>
            </a:extLst>
          </p:cNvPr>
          <p:cNvSpPr txBox="1">
            <a:spLocks/>
          </p:cNvSpPr>
          <p:nvPr/>
        </p:nvSpPr>
        <p:spPr>
          <a:xfrm rot="5400000">
            <a:off x="-480219" y="305734"/>
            <a:ext cx="13255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pt-PT"/>
            </a:defPPr>
            <a:lvl1pPr marL="0" algn="ct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pt-PT" dirty="0"/>
              <a:t>ISEP – LAPR4</a:t>
            </a:r>
          </a:p>
        </p:txBody>
      </p:sp>
      <p:sp>
        <p:nvSpPr>
          <p:cNvPr id="8" name="Marcador de Posição da Data 5">
            <a:extLst>
              <a:ext uri="{FF2B5EF4-FFF2-40B4-BE49-F238E27FC236}">
                <a16:creationId xmlns:a16="http://schemas.microsoft.com/office/drawing/2014/main" id="{338AA25A-DE60-A2A6-45FC-C4A2C788CD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346871" y="6507801"/>
            <a:ext cx="985157" cy="365125"/>
          </a:xfrm>
        </p:spPr>
        <p:txBody>
          <a:bodyPr rtlCol="0"/>
          <a:lstStyle/>
          <a:p>
            <a:pPr rtl="0"/>
            <a:r>
              <a:rPr lang="pt-PT" dirty="0"/>
              <a:t>Junho 2022</a:t>
            </a:r>
          </a:p>
        </p:txBody>
      </p:sp>
      <p:sp>
        <p:nvSpPr>
          <p:cNvPr id="12" name="Marcador de Posição do Número do Diapositivo 3">
            <a:extLst>
              <a:ext uri="{FF2B5EF4-FFF2-40B4-BE49-F238E27FC236}">
                <a16:creationId xmlns:a16="http://schemas.microsoft.com/office/drawing/2014/main" id="{DB33FFDF-F92C-C360-0CDF-40D6467EF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05832" y="6507801"/>
            <a:ext cx="987552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pt-PT" smtClean="0"/>
              <a:pPr rtl="0"/>
              <a:t>11</a:t>
            </a:fld>
            <a:endParaRPr lang="pt-PT" dirty="0"/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F74C58B5-4354-D559-D3FB-EB3F3A751F18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endParaRPr lang="pt-PT"/>
          </a:p>
        </p:txBody>
      </p:sp>
      <p:graphicFrame>
        <p:nvGraphicFramePr>
          <p:cNvPr id="10" name="Tabela 8">
            <a:extLst>
              <a:ext uri="{FF2B5EF4-FFF2-40B4-BE49-F238E27FC236}">
                <a16:creationId xmlns:a16="http://schemas.microsoft.com/office/drawing/2014/main" id="{28A23589-9959-EA7D-2A2A-C2FBB7102F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6383917"/>
              </p:ext>
            </p:extLst>
          </p:nvPr>
        </p:nvGraphicFramePr>
        <p:xfrm>
          <a:off x="3361405" y="1322248"/>
          <a:ext cx="5469189" cy="4986981"/>
        </p:xfrm>
        <a:graphic>
          <a:graphicData uri="http://schemas.openxmlformats.org/drawingml/2006/table">
            <a:tbl>
              <a:tblPr/>
              <a:tblGrid>
                <a:gridCol w="8070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37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51578">
                  <a:extLst>
                    <a:ext uri="{9D8B030D-6E8A-4147-A177-3AD203B41FA5}">
                      <a16:colId xmlns:a16="http://schemas.microsoft.com/office/drawing/2014/main" val="932153336"/>
                    </a:ext>
                  </a:extLst>
                </a:gridCol>
                <a:gridCol w="19268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38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b="1" kern="1200" noProof="0" dirty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Numero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A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b="1" kern="1200" noProof="0" dirty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Nome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A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b="1" kern="1200" noProof="0" dirty="0" err="1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Skill</a:t>
                      </a:r>
                      <a:r>
                        <a:rPr lang="pt-PT" sz="1200" b="1" kern="1200" noProof="0" dirty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pt-PT" sz="1200" b="1" kern="1200" noProof="0" dirty="0" err="1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lvl</a:t>
                      </a:r>
                      <a:r>
                        <a:rPr lang="pt-PT" sz="1200" b="1" kern="1200" noProof="0" dirty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pt-PT" sz="1200" b="1" kern="1200" noProof="0" dirty="0" err="1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before</a:t>
                      </a:r>
                      <a:r>
                        <a:rPr lang="pt-PT" sz="1200" b="1" kern="1200" noProof="0" dirty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pt-PT" sz="1200" b="1" kern="1200" noProof="0" dirty="0" err="1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the</a:t>
                      </a:r>
                      <a:r>
                        <a:rPr lang="pt-PT" sz="1200" b="1" kern="1200" noProof="0" dirty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pt-PT" sz="1200" b="1" kern="1200" noProof="0" dirty="0" err="1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project</a:t>
                      </a:r>
                      <a:endParaRPr lang="pt-PT" sz="1200" b="1" kern="1200" noProof="0" dirty="0">
                        <a:solidFill>
                          <a:schemeClr val="bg1"/>
                        </a:solidFill>
                        <a:latin typeface="+mj-lt"/>
                        <a:ea typeface="+mn-ea"/>
                        <a:cs typeface="Times New Roman" pitchFamily="18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A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b="1" kern="1200" noProof="0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Times New Roman" pitchFamily="18" charset="0"/>
                        </a:rPr>
                        <a:t>Skill</a:t>
                      </a:r>
                      <a:r>
                        <a:rPr lang="pt-PT" sz="1200" b="1" kern="1200" noProof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pt-PT" sz="1200" b="1" kern="1200" noProof="0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Times New Roman" pitchFamily="18" charset="0"/>
                        </a:rPr>
                        <a:t>lvl</a:t>
                      </a:r>
                      <a:r>
                        <a:rPr lang="pt-PT" sz="1200" b="1" kern="1200" noProof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pt-PT" sz="1200" b="1" kern="1200" noProof="0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Times New Roman" pitchFamily="18" charset="0"/>
                        </a:rPr>
                        <a:t>after</a:t>
                      </a:r>
                      <a:r>
                        <a:rPr lang="pt-PT" sz="1200" b="1" kern="1200" noProof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pt-PT" sz="1200" b="1" kern="1200" noProof="0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Times New Roman" pitchFamily="18" charset="0"/>
                        </a:rPr>
                        <a:t>the</a:t>
                      </a:r>
                      <a:r>
                        <a:rPr lang="pt-PT" sz="1200" b="1" kern="1200" noProof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pt-PT" sz="1200" b="1" kern="1200" noProof="0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Times New Roman" pitchFamily="18" charset="0"/>
                        </a:rPr>
                        <a:t>project</a:t>
                      </a:r>
                      <a:endParaRPr lang="pt-PT" sz="1200" b="1" kern="1200" noProof="0" dirty="0">
                        <a:solidFill>
                          <a:schemeClr val="bg1"/>
                        </a:solidFill>
                        <a:latin typeface="+mj-lt"/>
                        <a:ea typeface="+mn-ea"/>
                        <a:cs typeface="Times New Roman" pitchFamily="18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A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8506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1191606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Pedro Marques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fair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kern="1200" noProof="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good</a:t>
                      </a:r>
                      <a:endParaRPr lang="pt-PT" sz="1200" kern="1200" noProof="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38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1190679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b="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Ivo Oliveira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b="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fair</a:t>
                      </a:r>
                      <a:endParaRPr lang="pt-PT" sz="1200" b="0" kern="1200" noProof="0" dirty="0">
                        <a:solidFill>
                          <a:schemeClr val="bg1"/>
                        </a:solidFill>
                        <a:latin typeface="+mj-lt"/>
                        <a:ea typeface="+mn-ea"/>
                        <a:cs typeface="Times New Roman" pitchFamily="18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b="0" kern="1200" noProof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itchFamily="18" charset="0"/>
                        </a:rPr>
                        <a:t>good</a:t>
                      </a:r>
                      <a:endParaRPr lang="pt-PT" sz="1200" b="0" kern="1200" noProof="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Times New Roman" pitchFamily="18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85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1200616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João Silva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fair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kern="1200" noProof="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good</a:t>
                      </a:r>
                      <a:endParaRPr lang="pt-PT" sz="1200" kern="1200" noProof="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317593"/>
                  </a:ext>
                </a:extLst>
              </a:tr>
              <a:tr h="65344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1190772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José Silva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fair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kern="1200" noProof="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good</a:t>
                      </a:r>
                      <a:endParaRPr lang="pt-PT" sz="1200" kern="1200" noProof="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7133304"/>
                  </a:ext>
                </a:extLst>
              </a:tr>
              <a:tr h="154691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PT" sz="1200" kern="1200" noProof="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Times New Roman" pitchFamily="18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PT" sz="1200" kern="1200" noProof="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Times New Roman" pitchFamily="18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PT" sz="1200" kern="1200" noProof="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Times New Roman" pitchFamily="18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1190384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PT" sz="1200" kern="1200" noProof="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Times New Roman" pitchFamily="18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PT" sz="1200" kern="1200" noProof="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Times New Roman" pitchFamily="18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PT" sz="1200" kern="1200" noProof="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André Teixeira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fair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kern="1200" noProof="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good</a:t>
                      </a:r>
                      <a:endParaRPr lang="pt-PT" sz="1200" kern="1200" noProof="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11844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54385" y="2657911"/>
            <a:ext cx="5888854" cy="779011"/>
          </a:xfrm>
        </p:spPr>
        <p:txBody>
          <a:bodyPr rtlCol="0"/>
          <a:lstStyle/>
          <a:p>
            <a:pPr rtl="0"/>
            <a:r>
              <a:rPr lang="pt-PT" dirty="0"/>
              <a:t>OBRIGADO pela atenção!</a:t>
            </a:r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9A46329E-FA71-1C18-7479-D59252A88175}"/>
              </a:ext>
            </a:extLst>
          </p:cNvPr>
          <p:cNvGrpSpPr/>
          <p:nvPr/>
        </p:nvGrpSpPr>
        <p:grpSpPr>
          <a:xfrm>
            <a:off x="7592361" y="5304312"/>
            <a:ext cx="3557992" cy="859482"/>
            <a:chOff x="0" y="6169823"/>
            <a:chExt cx="4901531" cy="905784"/>
          </a:xfrm>
        </p:grpSpPr>
        <p:pic>
          <p:nvPicPr>
            <p:cNvPr id="10" name="Picture 113">
              <a:extLst>
                <a:ext uri="{FF2B5EF4-FFF2-40B4-BE49-F238E27FC236}">
                  <a16:creationId xmlns:a16="http://schemas.microsoft.com/office/drawing/2014/main" id="{5C376259-D2F1-0000-324B-8DDCA2F2A2AC}"/>
                </a:ext>
              </a:extLst>
            </p:cNvPr>
            <p:cNvPicPr/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61158" y="6169823"/>
              <a:ext cx="2140373" cy="63731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" name="Picture 114">
              <a:extLst>
                <a:ext uri="{FF2B5EF4-FFF2-40B4-BE49-F238E27FC236}">
                  <a16:creationId xmlns:a16="http://schemas.microsoft.com/office/drawing/2014/main" id="{7E6E6182-C97F-A78F-4CE0-240EDFC6F86D}"/>
                </a:ext>
              </a:extLst>
            </p:cNvPr>
            <p:cNvPicPr/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6169823"/>
              <a:ext cx="2805541" cy="905784"/>
            </a:xfrm>
            <a:prstGeom prst="rect">
              <a:avLst/>
            </a:prstGeom>
          </p:spPr>
        </p:pic>
      </p:grp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8AEF8D4D-95B4-2C63-CF28-C3F371DDB531}"/>
              </a:ext>
            </a:extLst>
          </p:cNvPr>
          <p:cNvSpPr txBox="1"/>
          <p:nvPr/>
        </p:nvSpPr>
        <p:spPr>
          <a:xfrm>
            <a:off x="5994461" y="3765685"/>
            <a:ext cx="5415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LAPR4 Sprint D Turma 2DE Grupo 5</a:t>
            </a:r>
          </a:p>
        </p:txBody>
      </p:sp>
    </p:spTree>
    <p:extLst>
      <p:ext uri="{BB962C8B-B14F-4D97-AF65-F5344CB8AC3E}">
        <p14:creationId xmlns:p14="http://schemas.microsoft.com/office/powerpoint/2010/main" val="2436493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19F29B-F233-48AF-8261-F33A4E079E3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607" y="665019"/>
            <a:ext cx="6919853" cy="671588"/>
          </a:xfrm>
        </p:spPr>
        <p:txBody>
          <a:bodyPr rtlCol="0">
            <a:noAutofit/>
          </a:bodyPr>
          <a:lstStyle/>
          <a:p>
            <a:pPr rtl="0"/>
            <a:r>
              <a:rPr lang="pt-PT" sz="3200" dirty="0"/>
              <a:t>Organização da apresentação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5E3EA69-4E0E-41BD-8095-A124225A264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9743" y="2241468"/>
            <a:ext cx="5364184" cy="2707574"/>
          </a:xfrm>
        </p:spPr>
        <p:txBody>
          <a:bodyPr rtlCol="0"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pt-PT" sz="1600" dirty="0"/>
              <a:t>Resultados Obtidos; </a:t>
            </a:r>
          </a:p>
          <a:p>
            <a:pPr marL="342900" indent="-342900">
              <a:buFont typeface="+mj-lt"/>
              <a:buAutoNum type="arabicPeriod"/>
            </a:pPr>
            <a:r>
              <a:rPr lang="pt-PT" sz="1600" dirty="0"/>
              <a:t>Processo de desenvolvimento adotado e planeamento; </a:t>
            </a:r>
          </a:p>
          <a:p>
            <a:pPr marL="342900" indent="-342900">
              <a:buFont typeface="+mj-lt"/>
              <a:buAutoNum type="arabicPeriod"/>
            </a:pPr>
            <a:r>
              <a:rPr lang="pt-PT" sz="1600" dirty="0"/>
              <a:t>Metodologia de trabalho em equipa e estratégia para resolução de conflitos; </a:t>
            </a:r>
          </a:p>
          <a:p>
            <a:pPr marL="342900" indent="-342900">
              <a:buFont typeface="+mj-lt"/>
              <a:buAutoNum type="arabicPeriod"/>
            </a:pPr>
            <a:r>
              <a:rPr lang="pt-PT" sz="1600" dirty="0"/>
              <a:t>Resultados obtidos (qualidade do produto e resultados esperados); </a:t>
            </a:r>
          </a:p>
          <a:p>
            <a:pPr marL="342900" indent="-342900">
              <a:buFont typeface="+mj-lt"/>
              <a:buAutoNum type="arabicPeriod"/>
            </a:pPr>
            <a:r>
              <a:rPr lang="pt-PT" sz="1600" dirty="0"/>
              <a:t>Formato ‘chave na mão’ para entrega e ‘venda ao cliente’.</a:t>
            </a:r>
          </a:p>
        </p:txBody>
      </p:sp>
      <p:sp>
        <p:nvSpPr>
          <p:cNvPr id="6" name="Marcador de Posição da Data 5">
            <a:extLst>
              <a:ext uri="{FF2B5EF4-FFF2-40B4-BE49-F238E27FC236}">
                <a16:creationId xmlns:a16="http://schemas.microsoft.com/office/drawing/2014/main" id="{B69DF042-37C5-4E09-AA4C-AA66649C95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346871" y="6507801"/>
            <a:ext cx="985157" cy="365125"/>
          </a:xfrm>
        </p:spPr>
        <p:txBody>
          <a:bodyPr rtlCol="0"/>
          <a:lstStyle/>
          <a:p>
            <a:pPr rtl="0"/>
            <a:r>
              <a:rPr lang="pt-PT" dirty="0"/>
              <a:t>Junho 2022</a:t>
            </a:r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AF29EA23-F34E-486A-B8B2-0C3019266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480219" y="305734"/>
            <a:ext cx="1325563" cy="365125"/>
          </a:xfrm>
        </p:spPr>
        <p:txBody>
          <a:bodyPr rtlCol="0"/>
          <a:lstStyle/>
          <a:p>
            <a:pPr rtl="0">
              <a:spcAft>
                <a:spcPts val="600"/>
              </a:spcAft>
            </a:pPr>
            <a:r>
              <a:rPr lang="pt-PT" dirty="0"/>
              <a:t>ISEP – LAPR4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05832" y="6507801"/>
            <a:ext cx="987552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pt-PT" smtClean="0"/>
              <a:pPr/>
              <a:t>2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188524"/>
            <a:ext cx="8421688" cy="1325563"/>
          </a:xfrm>
        </p:spPr>
        <p:txBody>
          <a:bodyPr rtlCol="0">
            <a:normAutofit/>
          </a:bodyPr>
          <a:lstStyle/>
          <a:p>
            <a:pPr rtl="0"/>
            <a:r>
              <a:rPr lang="pt-PT" sz="3200" dirty="0"/>
              <a:t>Processo de Desenvolvimento adotado e Planeamento(i)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AC1C80FB-53F9-42EE-B1E6-D0F998EC5DF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187843" y="2247981"/>
            <a:ext cx="9119001" cy="1074141"/>
          </a:xfrm>
        </p:spPr>
        <p:txBody>
          <a:bodyPr rtlCol="0">
            <a:norm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1600" dirty="0"/>
              <a:t>Para que fosse </a:t>
            </a:r>
            <a:r>
              <a:rPr lang="en-US" sz="1600" dirty="0" err="1"/>
              <a:t>possivel</a:t>
            </a:r>
            <a:r>
              <a:rPr lang="en-US" sz="1600" dirty="0"/>
              <a:t> </a:t>
            </a:r>
            <a:r>
              <a:rPr lang="en-US" sz="1600" dirty="0" err="1"/>
              <a:t>ter</a:t>
            </a:r>
            <a:r>
              <a:rPr lang="en-US" sz="1600" dirty="0"/>
              <a:t> </a:t>
            </a:r>
            <a:r>
              <a:rPr lang="en-US" sz="1600" dirty="0" err="1"/>
              <a:t>uma</a:t>
            </a:r>
            <a:r>
              <a:rPr lang="en-US" sz="1600" dirty="0"/>
              <a:t> </a:t>
            </a:r>
            <a:r>
              <a:rPr lang="en-US" sz="1600" dirty="0" err="1"/>
              <a:t>maior</a:t>
            </a:r>
            <a:r>
              <a:rPr lang="en-US" sz="1600" dirty="0"/>
              <a:t> </a:t>
            </a:r>
            <a:r>
              <a:rPr lang="en-US" sz="1600" dirty="0" err="1"/>
              <a:t>organização</a:t>
            </a:r>
            <a:r>
              <a:rPr lang="en-US" sz="1600" dirty="0"/>
              <a:t> e </a:t>
            </a:r>
            <a:r>
              <a:rPr lang="en-US" sz="1600" dirty="0" err="1"/>
              <a:t>melhores</a:t>
            </a:r>
            <a:r>
              <a:rPr lang="en-US" sz="1600" dirty="0"/>
              <a:t> </a:t>
            </a:r>
            <a:r>
              <a:rPr lang="en-US" sz="1600" dirty="0" err="1"/>
              <a:t>métodos</a:t>
            </a:r>
            <a:r>
              <a:rPr lang="en-US" sz="1600" dirty="0"/>
              <a:t> de </a:t>
            </a:r>
            <a:r>
              <a:rPr lang="en-US" sz="1600" dirty="0" err="1"/>
              <a:t>trabalho</a:t>
            </a:r>
            <a:r>
              <a:rPr lang="en-US" sz="1600" dirty="0"/>
              <a:t>, </a:t>
            </a:r>
            <a:r>
              <a:rPr lang="en-US" sz="1600" dirty="0" err="1"/>
              <a:t>optámos</a:t>
            </a:r>
            <a:r>
              <a:rPr lang="en-US" sz="1600" dirty="0"/>
              <a:t> </a:t>
            </a:r>
            <a:r>
              <a:rPr lang="en-US" sz="1600" dirty="0" err="1"/>
              <a:t>por</a:t>
            </a:r>
            <a:r>
              <a:rPr lang="en-US" sz="1600" dirty="0"/>
              <a:t> </a:t>
            </a:r>
            <a:r>
              <a:rPr lang="en-US" sz="1600" dirty="0" err="1"/>
              <a:t>recorrer</a:t>
            </a:r>
            <a:r>
              <a:rPr lang="en-US" sz="1600" dirty="0"/>
              <a:t> à ferramenta de </a:t>
            </a:r>
            <a:r>
              <a:rPr lang="en-US" sz="1600" dirty="0" err="1"/>
              <a:t>planeamento</a:t>
            </a:r>
            <a:r>
              <a:rPr lang="en-US" sz="1600" dirty="0"/>
              <a:t> de Issues no Bitbucket, </a:t>
            </a:r>
            <a:r>
              <a:rPr lang="en-US" sz="1600" dirty="0" err="1"/>
              <a:t>onde</a:t>
            </a:r>
            <a:r>
              <a:rPr lang="en-US" sz="1600" dirty="0"/>
              <a:t> </a:t>
            </a:r>
            <a:r>
              <a:rPr lang="en-US" sz="1600" dirty="0" err="1"/>
              <a:t>colocámos</a:t>
            </a:r>
            <a:r>
              <a:rPr lang="en-US" sz="1600" dirty="0"/>
              <a:t> </a:t>
            </a:r>
            <a:r>
              <a:rPr lang="en-US" sz="1600" dirty="0" err="1"/>
              <a:t>todas</a:t>
            </a:r>
            <a:r>
              <a:rPr lang="en-US" sz="1600" dirty="0"/>
              <a:t> as User Stories a </a:t>
            </a:r>
            <a:r>
              <a:rPr lang="en-US" sz="1600" dirty="0" err="1"/>
              <a:t>desenvolver</a:t>
            </a:r>
            <a:r>
              <a:rPr lang="en-US" sz="1600" dirty="0"/>
              <a:t> </a:t>
            </a:r>
            <a:r>
              <a:rPr lang="en-US" sz="1600" dirty="0" err="1"/>
              <a:t>neste</a:t>
            </a:r>
            <a:r>
              <a:rPr lang="en-US" sz="1600" dirty="0"/>
              <a:t> Sprint, </a:t>
            </a:r>
            <a:r>
              <a:rPr lang="en-US" sz="1600" dirty="0" err="1"/>
              <a:t>tal</a:t>
            </a:r>
            <a:r>
              <a:rPr lang="en-US" sz="1600" dirty="0"/>
              <a:t> </a:t>
            </a:r>
            <a:r>
              <a:rPr lang="en-US" sz="1600" dirty="0" err="1"/>
              <a:t>como</a:t>
            </a:r>
            <a:r>
              <a:rPr lang="en-US" sz="1600" dirty="0"/>
              <a:t> </a:t>
            </a:r>
            <a:r>
              <a:rPr lang="en-US" sz="1600" dirty="0" err="1"/>
              <a:t>representado</a:t>
            </a:r>
            <a:r>
              <a:rPr lang="en-US" sz="1600" dirty="0"/>
              <a:t> </a:t>
            </a:r>
            <a:r>
              <a:rPr lang="en-US" sz="1600" dirty="0" err="1"/>
              <a:t>na</a:t>
            </a:r>
            <a:r>
              <a:rPr lang="en-US" sz="1600" dirty="0"/>
              <a:t> </a:t>
            </a:r>
            <a:r>
              <a:rPr lang="en-US" sz="1600" dirty="0" err="1"/>
              <a:t>figura</a:t>
            </a:r>
            <a:r>
              <a:rPr lang="en-US" sz="1600" dirty="0"/>
              <a:t>.</a:t>
            </a:r>
          </a:p>
        </p:txBody>
      </p:sp>
      <p:sp>
        <p:nvSpPr>
          <p:cNvPr id="22" name="Marcador de Posição da Data 5">
            <a:extLst>
              <a:ext uri="{FF2B5EF4-FFF2-40B4-BE49-F238E27FC236}">
                <a16:creationId xmlns:a16="http://schemas.microsoft.com/office/drawing/2014/main" id="{73A327E3-00EB-7BB3-42DD-678CB65D1F79}"/>
              </a:ext>
            </a:extLst>
          </p:cNvPr>
          <p:cNvSpPr txBox="1">
            <a:spLocks/>
          </p:cNvSpPr>
          <p:nvPr/>
        </p:nvSpPr>
        <p:spPr>
          <a:xfrm>
            <a:off x="10346871" y="6507801"/>
            <a:ext cx="9851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pt-PT"/>
            </a:defPPr>
            <a:lvl1pPr marL="0" algn="l" defTabSz="914400" rtl="0" eaLnBrk="1" latinLnBrk="0" hangingPunct="1">
              <a:defRPr sz="900" kern="1200">
                <a:solidFill>
                  <a:srgbClr val="898989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/>
              <a:t>Junho 2022</a:t>
            </a:r>
          </a:p>
        </p:txBody>
      </p:sp>
      <p:sp>
        <p:nvSpPr>
          <p:cNvPr id="24" name="Marcador de Posição do Número do Diapositivo 3">
            <a:extLst>
              <a:ext uri="{FF2B5EF4-FFF2-40B4-BE49-F238E27FC236}">
                <a16:creationId xmlns:a16="http://schemas.microsoft.com/office/drawing/2014/main" id="{A438514B-A13D-E3B3-DB78-A7D66221BC92}"/>
              </a:ext>
            </a:extLst>
          </p:cNvPr>
          <p:cNvSpPr txBox="1">
            <a:spLocks/>
          </p:cNvSpPr>
          <p:nvPr/>
        </p:nvSpPr>
        <p:spPr>
          <a:xfrm>
            <a:off x="11141074" y="6603360"/>
            <a:ext cx="987552" cy="365125"/>
          </a:xfrm>
          <a:prstGeom prst="rect">
            <a:avLst/>
          </a:prstGeom>
        </p:spPr>
        <p:txBody>
          <a:bodyPr rtlCol="0"/>
          <a:lstStyle>
            <a:defPPr rtl="0"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19B51A1E-902D-48AF-9020-955120F399B6}" type="slidenum">
              <a:rPr lang="pt-PT" sz="900" smtClean="0"/>
              <a:pPr algn="r"/>
              <a:t>3</a:t>
            </a:fld>
            <a:endParaRPr lang="pt-PT" sz="900" dirty="0"/>
          </a:p>
        </p:txBody>
      </p:sp>
      <p:sp>
        <p:nvSpPr>
          <p:cNvPr id="25" name="Marcador de Posição do Rodapé 4">
            <a:extLst>
              <a:ext uri="{FF2B5EF4-FFF2-40B4-BE49-F238E27FC236}">
                <a16:creationId xmlns:a16="http://schemas.microsoft.com/office/drawing/2014/main" id="{7BCF9CD8-E1A6-BF57-AD42-171320C39D8E}"/>
              </a:ext>
            </a:extLst>
          </p:cNvPr>
          <p:cNvSpPr txBox="1">
            <a:spLocks/>
          </p:cNvSpPr>
          <p:nvPr/>
        </p:nvSpPr>
        <p:spPr>
          <a:xfrm rot="5400000">
            <a:off x="-903663" y="796785"/>
            <a:ext cx="2009206" cy="415636"/>
          </a:xfrm>
          <a:prstGeom prst="rect">
            <a:avLst/>
          </a:prstGeom>
        </p:spPr>
        <p:txBody>
          <a:bodyPr rtlCol="0"/>
          <a:lstStyle>
            <a:defPPr rtl="0"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pt-PT" sz="900" dirty="0"/>
              <a:t>ISEP – LAPR4</a:t>
            </a:r>
          </a:p>
        </p:txBody>
      </p:sp>
      <p:pic>
        <p:nvPicPr>
          <p:cNvPr id="30" name="Imagem 29">
            <a:extLst>
              <a:ext uri="{FF2B5EF4-FFF2-40B4-BE49-F238E27FC236}">
                <a16:creationId xmlns:a16="http://schemas.microsoft.com/office/drawing/2014/main" id="{B8C417FD-E3DB-14CD-B63F-D87725AD8B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6598" y="3520567"/>
            <a:ext cx="8721490" cy="2987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920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540" y="561347"/>
            <a:ext cx="8388626" cy="1126435"/>
          </a:xfrm>
        </p:spPr>
        <p:txBody>
          <a:bodyPr rtlCol="0">
            <a:normAutofit/>
          </a:bodyPr>
          <a:lstStyle/>
          <a:p>
            <a:pPr rtl="0"/>
            <a:r>
              <a:rPr lang="pt-PT" sz="3200" dirty="0"/>
              <a:t>Processo de Desenvolvimento adotado e Planeamento(</a:t>
            </a:r>
            <a:r>
              <a:rPr lang="pt-PT" sz="3200" dirty="0" err="1"/>
              <a:t>ii</a:t>
            </a:r>
            <a:r>
              <a:rPr lang="pt-PT" sz="3200" dirty="0"/>
              <a:t>)</a:t>
            </a:r>
          </a:p>
        </p:txBody>
      </p:sp>
      <p:sp>
        <p:nvSpPr>
          <p:cNvPr id="22" name="Marcador de Posição do Número do Diapositivo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1432325" y="6507800"/>
            <a:ext cx="653143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pt-PT" smtClean="0"/>
              <a:pPr rtl="0"/>
              <a:t>4</a:t>
            </a:fld>
            <a:endParaRPr lang="pt-PT"/>
          </a:p>
        </p:txBody>
      </p:sp>
      <p:sp>
        <p:nvSpPr>
          <p:cNvPr id="14" name="Marcador de Posição do Rodapé 4">
            <a:extLst>
              <a:ext uri="{FF2B5EF4-FFF2-40B4-BE49-F238E27FC236}">
                <a16:creationId xmlns:a16="http://schemas.microsoft.com/office/drawing/2014/main" id="{06478E7E-5766-6805-FFAE-89801B88E101}"/>
              </a:ext>
            </a:extLst>
          </p:cNvPr>
          <p:cNvSpPr txBox="1">
            <a:spLocks/>
          </p:cNvSpPr>
          <p:nvPr/>
        </p:nvSpPr>
        <p:spPr>
          <a:xfrm rot="5400000">
            <a:off x="-823514" y="715913"/>
            <a:ext cx="1813280" cy="475013"/>
          </a:xfrm>
          <a:prstGeom prst="rect">
            <a:avLst/>
          </a:prstGeom>
        </p:spPr>
        <p:txBody>
          <a:bodyPr rtlCol="0"/>
          <a:lstStyle>
            <a:defPPr rtl="0"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pt-PT" sz="900"/>
              <a:t>ISEP – LAPR4</a:t>
            </a:r>
            <a:endParaRPr lang="pt-PT" sz="900" dirty="0"/>
          </a:p>
        </p:txBody>
      </p:sp>
      <p:sp>
        <p:nvSpPr>
          <p:cNvPr id="15" name="Marcador de Posição da Data 5">
            <a:extLst>
              <a:ext uri="{FF2B5EF4-FFF2-40B4-BE49-F238E27FC236}">
                <a16:creationId xmlns:a16="http://schemas.microsoft.com/office/drawing/2014/main" id="{485FA760-43AA-B393-2CA7-C7C965920EF4}"/>
              </a:ext>
            </a:extLst>
          </p:cNvPr>
          <p:cNvSpPr txBox="1">
            <a:spLocks/>
          </p:cNvSpPr>
          <p:nvPr/>
        </p:nvSpPr>
        <p:spPr>
          <a:xfrm>
            <a:off x="10346871" y="6507801"/>
            <a:ext cx="9851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pt-PT"/>
            </a:defPPr>
            <a:lvl1pPr marL="0" algn="l" defTabSz="914400" rtl="0" eaLnBrk="1" latinLnBrk="0" hangingPunct="1">
              <a:defRPr sz="900" kern="1200">
                <a:solidFill>
                  <a:srgbClr val="898989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/>
              <a:t>Maio 2022</a:t>
            </a:r>
          </a:p>
        </p:txBody>
      </p:sp>
      <p:sp>
        <p:nvSpPr>
          <p:cNvPr id="12" name="Marcador de Posição do Texto 11">
            <a:extLst>
              <a:ext uri="{FF2B5EF4-FFF2-40B4-BE49-F238E27FC236}">
                <a16:creationId xmlns:a16="http://schemas.microsoft.com/office/drawing/2014/main" id="{4BE58985-3013-351B-38B5-3204DA956D5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450824" y="2689305"/>
            <a:ext cx="8388625" cy="3818496"/>
          </a:xfrm>
        </p:spPr>
        <p:txBody>
          <a:bodyPr>
            <a:norm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1600" dirty="0"/>
              <a:t>As User Stories </a:t>
            </a:r>
            <a:r>
              <a:rPr lang="en-US" sz="1600" dirty="0" err="1"/>
              <a:t>foram</a:t>
            </a:r>
            <a:r>
              <a:rPr lang="en-US" sz="1600" dirty="0"/>
              <a:t> </a:t>
            </a:r>
            <a:r>
              <a:rPr lang="en-US" sz="1600" dirty="0" err="1"/>
              <a:t>divididas</a:t>
            </a:r>
            <a:r>
              <a:rPr lang="en-US" sz="1600" dirty="0"/>
              <a:t> </a:t>
            </a:r>
            <a:r>
              <a:rPr lang="en-US" sz="1600" dirty="0" err="1"/>
              <a:t>por</a:t>
            </a:r>
            <a:r>
              <a:rPr lang="en-US" sz="1600" dirty="0"/>
              <a:t> </a:t>
            </a:r>
            <a:r>
              <a:rPr lang="en-US" sz="1600" dirty="0" err="1"/>
              <a:t>todos</a:t>
            </a:r>
            <a:r>
              <a:rPr lang="en-US" sz="1600" dirty="0"/>
              <a:t> </a:t>
            </a:r>
            <a:r>
              <a:rPr lang="en-US" sz="1600" dirty="0" err="1"/>
              <a:t>os</a:t>
            </a:r>
            <a:r>
              <a:rPr lang="en-US" sz="1600" dirty="0"/>
              <a:t> </a:t>
            </a:r>
            <a:r>
              <a:rPr lang="en-US" sz="1600" dirty="0" err="1"/>
              <a:t>elementos</a:t>
            </a:r>
            <a:r>
              <a:rPr lang="en-US" sz="1600" dirty="0"/>
              <a:t> do </a:t>
            </a:r>
            <a:r>
              <a:rPr lang="en-US" sz="1600" dirty="0" err="1"/>
              <a:t>grupo</a:t>
            </a:r>
            <a:r>
              <a:rPr lang="en-US" sz="1600" dirty="0"/>
              <a:t> de forma </a:t>
            </a:r>
            <a:r>
              <a:rPr lang="en-US" sz="1600" dirty="0" err="1"/>
              <a:t>equilibrada</a:t>
            </a:r>
            <a:r>
              <a:rPr lang="en-US" sz="1600" dirty="0"/>
              <a:t>, </a:t>
            </a:r>
            <a:r>
              <a:rPr lang="en-US" sz="1600" dirty="0" err="1"/>
              <a:t>ficando</a:t>
            </a:r>
            <a:r>
              <a:rPr lang="en-US" sz="1600" dirty="0"/>
              <a:t> </a:t>
            </a:r>
            <a:r>
              <a:rPr lang="en-US" sz="1600" dirty="0" err="1"/>
              <a:t>também</a:t>
            </a:r>
            <a:r>
              <a:rPr lang="en-US" sz="1600" dirty="0"/>
              <a:t> </a:t>
            </a:r>
            <a:r>
              <a:rPr lang="en-US" sz="1600" dirty="0" err="1"/>
              <a:t>essa</a:t>
            </a:r>
            <a:r>
              <a:rPr lang="en-US" sz="1600" dirty="0"/>
              <a:t> </a:t>
            </a:r>
            <a:r>
              <a:rPr lang="en-US" sz="1600" dirty="0" err="1"/>
              <a:t>divisão</a:t>
            </a:r>
            <a:r>
              <a:rPr lang="en-US" sz="1600" dirty="0"/>
              <a:t> </a:t>
            </a:r>
            <a:r>
              <a:rPr lang="en-US" sz="1600" dirty="0" err="1"/>
              <a:t>registada</a:t>
            </a:r>
            <a:r>
              <a:rPr lang="en-US" sz="1600" dirty="0"/>
              <a:t> </a:t>
            </a:r>
            <a:r>
              <a:rPr lang="en-US" sz="1600" dirty="0" err="1"/>
              <a:t>nos</a:t>
            </a:r>
            <a:r>
              <a:rPr lang="en-US" sz="1600" dirty="0"/>
              <a:t> Issues;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1600" dirty="0"/>
              <a:t>Com esta ferramenta é </a:t>
            </a:r>
            <a:r>
              <a:rPr lang="en-US" sz="1600" dirty="0" err="1"/>
              <a:t>possível</a:t>
            </a:r>
            <a:r>
              <a:rPr lang="en-US" sz="1600" dirty="0"/>
              <a:t> </a:t>
            </a:r>
            <a:r>
              <a:rPr lang="en-US" sz="1600" dirty="0" err="1"/>
              <a:t>ter</a:t>
            </a:r>
            <a:r>
              <a:rPr lang="en-US" sz="1600" dirty="0"/>
              <a:t> um </a:t>
            </a:r>
            <a:r>
              <a:rPr lang="en-US" sz="1600" dirty="0" err="1"/>
              <a:t>ponto</a:t>
            </a:r>
            <a:r>
              <a:rPr lang="en-US" sz="1600" dirty="0"/>
              <a:t> de vista </a:t>
            </a:r>
            <a:r>
              <a:rPr lang="en-US" sz="1600" dirty="0" err="1"/>
              <a:t>geral</a:t>
            </a:r>
            <a:r>
              <a:rPr lang="en-US" sz="1600" dirty="0"/>
              <a:t> no que </a:t>
            </a:r>
            <a:r>
              <a:rPr lang="en-US" sz="1600" dirty="0" err="1"/>
              <a:t>toca</a:t>
            </a:r>
            <a:r>
              <a:rPr lang="en-US" sz="1600" dirty="0"/>
              <a:t> </a:t>
            </a:r>
            <a:r>
              <a:rPr lang="en-US" sz="1600" dirty="0" err="1"/>
              <a:t>ao</a:t>
            </a:r>
            <a:r>
              <a:rPr lang="en-US" sz="1600" dirty="0"/>
              <a:t> </a:t>
            </a:r>
            <a:r>
              <a:rPr lang="en-US" sz="1600" dirty="0" err="1"/>
              <a:t>desenvolvimento</a:t>
            </a:r>
            <a:r>
              <a:rPr lang="en-US" sz="1600" dirty="0"/>
              <a:t> de </a:t>
            </a:r>
            <a:r>
              <a:rPr lang="en-US" sz="1600" dirty="0" err="1"/>
              <a:t>cada</a:t>
            </a:r>
            <a:r>
              <a:rPr lang="en-US" sz="1600" dirty="0"/>
              <a:t> </a:t>
            </a:r>
            <a:r>
              <a:rPr lang="en-US" sz="1600" dirty="0" err="1"/>
              <a:t>uma</a:t>
            </a:r>
            <a:r>
              <a:rPr lang="en-US" sz="1600" dirty="0"/>
              <a:t> das US’s, </a:t>
            </a:r>
            <a:r>
              <a:rPr lang="en-US" sz="1600" dirty="0" err="1"/>
              <a:t>uma</a:t>
            </a:r>
            <a:r>
              <a:rPr lang="en-US" sz="1600" dirty="0"/>
              <a:t> </a:t>
            </a:r>
            <a:r>
              <a:rPr lang="en-US" sz="1600" dirty="0" err="1"/>
              <a:t>vez</a:t>
            </a:r>
            <a:r>
              <a:rPr lang="en-US" sz="1600" dirty="0"/>
              <a:t> que esta ferramenta </a:t>
            </a:r>
            <a:r>
              <a:rPr lang="en-US" sz="1600" dirty="0" err="1"/>
              <a:t>possibilita</a:t>
            </a:r>
            <a:r>
              <a:rPr lang="en-US" sz="1600" dirty="0"/>
              <a:t> tanto a </a:t>
            </a:r>
            <a:r>
              <a:rPr lang="en-US" sz="1600" dirty="0" err="1"/>
              <a:t>indicação</a:t>
            </a:r>
            <a:r>
              <a:rPr lang="en-US" sz="1600" dirty="0"/>
              <a:t> do tempo que </a:t>
            </a:r>
            <a:r>
              <a:rPr lang="en-US" sz="1600" dirty="0" err="1"/>
              <a:t>iremos</a:t>
            </a:r>
            <a:r>
              <a:rPr lang="en-US" sz="1600" dirty="0"/>
              <a:t> </a:t>
            </a:r>
            <a:r>
              <a:rPr lang="en-US" sz="1600" dirty="0" err="1"/>
              <a:t>demorar</a:t>
            </a:r>
            <a:r>
              <a:rPr lang="en-US" sz="1600" dirty="0"/>
              <a:t> a </a:t>
            </a:r>
            <a:r>
              <a:rPr lang="en-US" sz="1600" dirty="0" err="1"/>
              <a:t>finalizar</a:t>
            </a:r>
            <a:r>
              <a:rPr lang="en-US" sz="1600" dirty="0"/>
              <a:t> </a:t>
            </a:r>
            <a:r>
              <a:rPr lang="en-US" sz="1600" dirty="0" err="1"/>
              <a:t>uma</a:t>
            </a:r>
            <a:r>
              <a:rPr lang="en-US" sz="1600" dirty="0"/>
              <a:t> </a:t>
            </a:r>
            <a:r>
              <a:rPr lang="en-US" sz="1600" dirty="0" err="1"/>
              <a:t>determinada</a:t>
            </a:r>
            <a:r>
              <a:rPr lang="en-US" sz="1600" dirty="0"/>
              <a:t> US, </a:t>
            </a:r>
            <a:r>
              <a:rPr lang="en-US" sz="1600" dirty="0" err="1"/>
              <a:t>como</a:t>
            </a:r>
            <a:r>
              <a:rPr lang="en-US" sz="1600" dirty="0"/>
              <a:t> </a:t>
            </a:r>
            <a:r>
              <a:rPr lang="en-US" sz="1600" dirty="0" err="1"/>
              <a:t>podemos</a:t>
            </a:r>
            <a:r>
              <a:rPr lang="en-US" sz="1600" dirty="0"/>
              <a:t> </a:t>
            </a:r>
            <a:r>
              <a:rPr lang="en-US" sz="1600" dirty="0" err="1"/>
              <a:t>também</a:t>
            </a:r>
            <a:r>
              <a:rPr lang="en-US" sz="1600" dirty="0"/>
              <a:t> </a:t>
            </a:r>
            <a:r>
              <a:rPr lang="en-US" sz="1600" dirty="0" err="1"/>
              <a:t>dar</a:t>
            </a:r>
            <a:r>
              <a:rPr lang="en-US" sz="1600" dirty="0"/>
              <a:t> </a:t>
            </a:r>
            <a:r>
              <a:rPr lang="en-US" sz="1600" dirty="0" err="1"/>
              <a:t>uma</a:t>
            </a:r>
            <a:r>
              <a:rPr lang="en-US" sz="1600" dirty="0"/>
              <a:t> US </a:t>
            </a:r>
            <a:r>
              <a:rPr lang="en-US" sz="1600" dirty="0" err="1"/>
              <a:t>como</a:t>
            </a:r>
            <a:r>
              <a:rPr lang="en-US" sz="1600" dirty="0"/>
              <a:t> </a:t>
            </a:r>
            <a:r>
              <a:rPr lang="en-US" sz="1600" dirty="0" err="1"/>
              <a:t>finalizada</a:t>
            </a:r>
            <a:r>
              <a:rPr lang="en-US" sz="1600" dirty="0"/>
              <a:t>.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1600" dirty="0"/>
              <a:t>As User Stories que </a:t>
            </a:r>
            <a:r>
              <a:rPr lang="en-US" sz="1600" dirty="0" err="1"/>
              <a:t>não</a:t>
            </a:r>
            <a:r>
              <a:rPr lang="en-US" sz="1600" dirty="0"/>
              <a:t> se </a:t>
            </a:r>
            <a:r>
              <a:rPr lang="en-US" sz="1600" dirty="0" err="1"/>
              <a:t>encontram</a:t>
            </a:r>
            <a:r>
              <a:rPr lang="en-US" sz="1600" dirty="0"/>
              <a:t> </a:t>
            </a:r>
            <a:r>
              <a:rPr lang="en-US" sz="1600" dirty="0" err="1"/>
              <a:t>atribuidas</a:t>
            </a:r>
            <a:r>
              <a:rPr lang="en-US" sz="1600" dirty="0"/>
              <a:t> </a:t>
            </a:r>
            <a:r>
              <a:rPr lang="en-US" sz="1600" dirty="0" err="1"/>
              <a:t>na</a:t>
            </a:r>
            <a:r>
              <a:rPr lang="en-US" sz="1600" dirty="0"/>
              <a:t> </a:t>
            </a:r>
            <a:r>
              <a:rPr lang="en-US" sz="1600" dirty="0" err="1"/>
              <a:t>imagem</a:t>
            </a:r>
            <a:r>
              <a:rPr lang="en-US" sz="1600" dirty="0"/>
              <a:t> do slide anterior </a:t>
            </a:r>
            <a:r>
              <a:rPr lang="en-US" sz="1600" dirty="0" err="1"/>
              <a:t>foram</a:t>
            </a:r>
            <a:r>
              <a:rPr lang="en-US" sz="1600" dirty="0"/>
              <a:t> </a:t>
            </a:r>
            <a:r>
              <a:rPr lang="en-US" sz="1600" dirty="0" err="1"/>
              <a:t>implementadas</a:t>
            </a:r>
            <a:r>
              <a:rPr lang="en-US" sz="1600" dirty="0"/>
              <a:t> </a:t>
            </a:r>
            <a:r>
              <a:rPr lang="en-US" sz="1600" dirty="0" err="1"/>
              <a:t>em</a:t>
            </a:r>
            <a:r>
              <a:rPr lang="en-US" sz="1600" dirty="0"/>
              <a:t> </a:t>
            </a:r>
            <a:r>
              <a:rPr lang="en-US" sz="1600" dirty="0" err="1"/>
              <a:t>grupo</a:t>
            </a:r>
            <a:r>
              <a:rPr lang="en-US" sz="1600" dirty="0"/>
              <a:t>;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1600" dirty="0" err="1"/>
              <a:t>Todos</a:t>
            </a:r>
            <a:r>
              <a:rPr lang="en-US" sz="1600" dirty="0"/>
              <a:t> </a:t>
            </a:r>
            <a:r>
              <a:rPr lang="en-US" sz="1600" dirty="0" err="1"/>
              <a:t>os</a:t>
            </a:r>
            <a:r>
              <a:rPr lang="en-US" sz="1600" dirty="0"/>
              <a:t> </a:t>
            </a:r>
            <a:r>
              <a:rPr lang="en-US" sz="1600" dirty="0" err="1"/>
              <a:t>membros</a:t>
            </a:r>
            <a:r>
              <a:rPr lang="en-US" sz="1600" dirty="0"/>
              <a:t> </a:t>
            </a:r>
            <a:r>
              <a:rPr lang="en-US" sz="1600" dirty="0" err="1"/>
              <a:t>desenvolveram</a:t>
            </a:r>
            <a:r>
              <a:rPr lang="en-US" sz="1600" dirty="0"/>
              <a:t> o </a:t>
            </a:r>
            <a:r>
              <a:rPr lang="en-US" sz="1600" dirty="0" err="1"/>
              <a:t>seu</a:t>
            </a:r>
            <a:r>
              <a:rPr lang="en-US" sz="1600" dirty="0"/>
              <a:t> </a:t>
            </a:r>
            <a:r>
              <a:rPr lang="en-US" sz="1600" dirty="0" err="1"/>
              <a:t>trabalho</a:t>
            </a:r>
            <a:r>
              <a:rPr lang="en-US" sz="1600" dirty="0"/>
              <a:t> </a:t>
            </a:r>
            <a:r>
              <a:rPr lang="en-US" sz="1600" dirty="0" err="1"/>
              <a:t>através</a:t>
            </a:r>
            <a:r>
              <a:rPr lang="en-US" sz="1600" dirty="0"/>
              <a:t> do IntelliJ, de modo a </a:t>
            </a:r>
            <a:r>
              <a:rPr lang="en-US" sz="1600" dirty="0" err="1"/>
              <a:t>evitar</a:t>
            </a:r>
            <a:r>
              <a:rPr lang="en-US" sz="1600" dirty="0"/>
              <a:t> </a:t>
            </a:r>
            <a:r>
              <a:rPr lang="en-US" sz="1600" dirty="0" err="1"/>
              <a:t>possíveis</a:t>
            </a:r>
            <a:r>
              <a:rPr lang="en-US" sz="1600" dirty="0"/>
              <a:t> </a:t>
            </a:r>
            <a:r>
              <a:rPr lang="en-US" sz="1600" dirty="0" err="1"/>
              <a:t>conflitos</a:t>
            </a:r>
            <a:r>
              <a:rPr lang="en-US" sz="1600" dirty="0"/>
              <a:t>.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pt-PT" sz="1600" dirty="0"/>
              <a:t>Documentação presente na pasta </a:t>
            </a:r>
            <a:r>
              <a:rPr lang="pt-PT" sz="1600" dirty="0" err="1"/>
              <a:t>docs</a:t>
            </a:r>
            <a:r>
              <a:rPr lang="pt-PT" sz="1600" dirty="0"/>
              <a:t> do nosso projeto que contem toda a documentação desenvolvida por nos de modo a explicar as funcionalidades desenvolvidas.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endParaRPr lang="en-US" sz="1600" dirty="0"/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844941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528414"/>
            <a:ext cx="8421688" cy="1325563"/>
          </a:xfrm>
        </p:spPr>
        <p:txBody>
          <a:bodyPr rtlCol="0">
            <a:normAutofit/>
          </a:bodyPr>
          <a:lstStyle/>
          <a:p>
            <a:pPr rtl="0"/>
            <a:r>
              <a:rPr lang="pt-PT" sz="3200" dirty="0"/>
              <a:t>Resultados Obtidos</a:t>
            </a:r>
          </a:p>
        </p:txBody>
      </p:sp>
      <p:sp>
        <p:nvSpPr>
          <p:cNvPr id="24" name="Marcador de Posição de Conteúdo 23">
            <a:extLst>
              <a:ext uri="{FF2B5EF4-FFF2-40B4-BE49-F238E27FC236}">
                <a16:creationId xmlns:a16="http://schemas.microsoft.com/office/drawing/2014/main" id="{546E6A46-0609-8A56-0F1D-6C363F90584B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37218" y="2263293"/>
            <a:ext cx="11129131" cy="4066293"/>
          </a:xfrm>
        </p:spPr>
        <p:txBody>
          <a:bodyPr>
            <a:no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tx1"/>
                </a:solidFill>
              </a:rPr>
              <a:t>Os principais objetivos baseiam-se no desenvolvimento de um sistema inteligente para a industria (</a:t>
            </a:r>
            <a:r>
              <a:rPr lang="pt-PT" dirty="0" err="1">
                <a:solidFill>
                  <a:schemeClr val="tx1"/>
                </a:solidFill>
              </a:rPr>
              <a:t>Smart</a:t>
            </a:r>
            <a:r>
              <a:rPr lang="pt-PT" dirty="0">
                <a:solidFill>
                  <a:schemeClr val="tx1"/>
                </a:solidFill>
              </a:rPr>
              <a:t> </a:t>
            </a:r>
            <a:r>
              <a:rPr lang="pt-PT" dirty="0" err="1">
                <a:solidFill>
                  <a:schemeClr val="tx1"/>
                </a:solidFill>
              </a:rPr>
              <a:t>Systems</a:t>
            </a:r>
            <a:r>
              <a:rPr lang="pt-PT" dirty="0">
                <a:solidFill>
                  <a:schemeClr val="tx1"/>
                </a:solidFill>
              </a:rPr>
              <a:t> for Industry-SS4I)</a:t>
            </a:r>
            <a:r>
              <a:rPr kumimoji="0" lang="pt-PT" altLang="pt-PT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 que </a:t>
            </a:r>
            <a:r>
              <a:rPr kumimoji="0" lang="pt-PT" altLang="pt-PT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é uma empresa de TI especializada no desenvolvimento de sistemas/aplicações capazes de explorar os mais recentes avanços tecnológicos que estão de acordo com revolução industrial atual, </a:t>
            </a:r>
            <a:r>
              <a:rPr kumimoji="0" lang="pt-PT" altLang="pt-PT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</a:rPr>
              <a:t>conhecida como Indústria 4.0 (digitalização e automação de todo tipo de processos).</a:t>
            </a:r>
            <a:r>
              <a:rPr kumimoji="0" lang="pt-PT" altLang="pt-PT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tx1"/>
                </a:solidFill>
              </a:rPr>
              <a:t>Para isso, foram implementadas várias User Stories ao londo dos 4 sprints do projeto. Acerca das US’s do sprint A, B e C maior parte das user stories foram totalmente implementadas e quanto ao sprint D, apenas cerca de metade das US’s estão totalmente implementadas e congruentes com as user stories dos sprints anteriores.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dirty="0">
                <a:solidFill>
                  <a:schemeClr val="tx1"/>
                </a:solidFill>
              </a:rPr>
              <a:t>Apesar de não termos os resultados que ambicionávamos no inicio do semestre. Tivemos bastantes dificuldades no primeiro sprint relacionadas com o grupo, com o repositório e com a base de dados o que nos atrasou durante todo o semestre. Ainda assim achamos que ultrapassamos muitos obstáculos e que tivemos um crescimento gradual como grupo ao longo do semestre.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2" name="Marcador de Posição da Data 5">
            <a:extLst>
              <a:ext uri="{FF2B5EF4-FFF2-40B4-BE49-F238E27FC236}">
                <a16:creationId xmlns:a16="http://schemas.microsoft.com/office/drawing/2014/main" id="{50D8FC8B-9C88-46BC-C358-EB1889F49EDB}"/>
              </a:ext>
            </a:extLst>
          </p:cNvPr>
          <p:cNvSpPr txBox="1">
            <a:spLocks/>
          </p:cNvSpPr>
          <p:nvPr/>
        </p:nvSpPr>
        <p:spPr>
          <a:xfrm>
            <a:off x="10346871" y="6507801"/>
            <a:ext cx="9851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pt-PT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/>
              <a:t>Junho 2022</a:t>
            </a:r>
          </a:p>
        </p:txBody>
      </p:sp>
      <p:sp>
        <p:nvSpPr>
          <p:cNvPr id="13" name="Marcador de Posição do Número do Diapositivo 3">
            <a:extLst>
              <a:ext uri="{FF2B5EF4-FFF2-40B4-BE49-F238E27FC236}">
                <a16:creationId xmlns:a16="http://schemas.microsoft.com/office/drawing/2014/main" id="{C220B3D5-849C-80C0-0BF6-76EC0654B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05832" y="6507801"/>
            <a:ext cx="987552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pt-PT" smtClean="0"/>
              <a:pPr rtl="0"/>
              <a:t>5</a:t>
            </a:fld>
            <a:endParaRPr lang="pt-PT" dirty="0"/>
          </a:p>
        </p:txBody>
      </p:sp>
      <p:sp>
        <p:nvSpPr>
          <p:cNvPr id="14" name="Marcador de Posição do Rodapé 4">
            <a:extLst>
              <a:ext uri="{FF2B5EF4-FFF2-40B4-BE49-F238E27FC236}">
                <a16:creationId xmlns:a16="http://schemas.microsoft.com/office/drawing/2014/main" id="{107A9726-03DD-7D2A-756F-D4563D7EA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480219" y="305734"/>
            <a:ext cx="1325563" cy="365125"/>
          </a:xfrm>
        </p:spPr>
        <p:txBody>
          <a:bodyPr rtlCol="0"/>
          <a:lstStyle/>
          <a:p>
            <a:pPr rtl="0">
              <a:spcAft>
                <a:spcPts val="600"/>
              </a:spcAft>
            </a:pPr>
            <a:r>
              <a:rPr lang="pt-PT" dirty="0"/>
              <a:t>ISEP – LAPR4</a:t>
            </a:r>
          </a:p>
        </p:txBody>
      </p:sp>
    </p:spTree>
    <p:extLst>
      <p:ext uri="{BB962C8B-B14F-4D97-AF65-F5344CB8AC3E}">
        <p14:creationId xmlns:p14="http://schemas.microsoft.com/office/powerpoint/2010/main" val="32063743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736404"/>
            <a:ext cx="8421688" cy="1325563"/>
          </a:xfrm>
        </p:spPr>
        <p:txBody>
          <a:bodyPr rtlCol="0">
            <a:normAutofit/>
          </a:bodyPr>
          <a:lstStyle/>
          <a:p>
            <a:pPr rtl="0"/>
            <a:r>
              <a:rPr lang="pt-PT" sz="3200" dirty="0"/>
              <a:t>análise Critica dos resultados e do </a:t>
            </a:r>
            <a:r>
              <a:rPr lang="pt-PT" sz="3200" dirty="0" err="1"/>
              <a:t>teamwork</a:t>
            </a:r>
            <a:endParaRPr lang="pt-PT" sz="3200" dirty="0"/>
          </a:p>
        </p:txBody>
      </p:sp>
      <p:sp>
        <p:nvSpPr>
          <p:cNvPr id="24" name="Marcador de Posição de Conteúdo 23">
            <a:extLst>
              <a:ext uri="{FF2B5EF4-FFF2-40B4-BE49-F238E27FC236}">
                <a16:creationId xmlns:a16="http://schemas.microsoft.com/office/drawing/2014/main" id="{546E6A46-0609-8A56-0F1D-6C363F90584B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1155032" y="2775284"/>
            <a:ext cx="9400673" cy="3224463"/>
          </a:xfrm>
        </p:spPr>
        <p:txBody>
          <a:bodyPr>
            <a:normAutofit/>
          </a:bodyPr>
          <a:lstStyle/>
          <a:p>
            <a:pPr algn="just"/>
            <a:r>
              <a:rPr lang="pt-PT" sz="1700" u="sng" dirty="0"/>
              <a:t>Strenghts</a:t>
            </a:r>
            <a:r>
              <a:rPr lang="pt-PT" sz="1700" dirty="0"/>
              <a:t>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PT" dirty="0"/>
              <a:t>Foi adotado um bom processo de engenharia, de acordo com o que foi aprendido ao longo do semestre;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PT" dirty="0"/>
              <a:t>Privilegiamos o dialogo e debates saudáveis dentro da equipa;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PT" dirty="0"/>
              <a:t>Documentação exata em maior parte das </a:t>
            </a:r>
            <a:r>
              <a:rPr lang="pt-PT" dirty="0" err="1"/>
              <a:t>user</a:t>
            </a:r>
            <a:r>
              <a:rPr lang="pt-PT" dirty="0"/>
              <a:t> </a:t>
            </a:r>
            <a:r>
              <a:rPr lang="pt-PT" dirty="0" err="1"/>
              <a:t>stories</a:t>
            </a:r>
            <a:r>
              <a:rPr lang="pt-PT" dirty="0"/>
              <a:t>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PT" dirty="0"/>
              <a:t>Informação em memoria abundante, o que permite vários cenários de demonstração;</a:t>
            </a:r>
          </a:p>
          <a:p>
            <a:r>
              <a:rPr lang="pt-PT" sz="1700" u="sng" dirty="0" err="1"/>
              <a:t>Weaknesses</a:t>
            </a:r>
            <a:r>
              <a:rPr lang="pt-PT" sz="17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Existência de poucos comentários no código;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Existência de um numero muito mais elevado de </a:t>
            </a:r>
            <a:r>
              <a:rPr lang="pt-PT" dirty="0" err="1"/>
              <a:t>commits</a:t>
            </a:r>
            <a:r>
              <a:rPr lang="pt-PT" dirty="0"/>
              <a:t> na ultima semana de cada sprint face às primeiras duas semanas;</a:t>
            </a:r>
          </a:p>
        </p:txBody>
      </p:sp>
      <p:sp>
        <p:nvSpPr>
          <p:cNvPr id="7" name="Marcador de Posição do Rodapé 4">
            <a:extLst>
              <a:ext uri="{FF2B5EF4-FFF2-40B4-BE49-F238E27FC236}">
                <a16:creationId xmlns:a16="http://schemas.microsoft.com/office/drawing/2014/main" id="{54B03C05-FDFA-8775-BB7A-F93719255464}"/>
              </a:ext>
            </a:extLst>
          </p:cNvPr>
          <p:cNvSpPr txBox="1">
            <a:spLocks/>
          </p:cNvSpPr>
          <p:nvPr/>
        </p:nvSpPr>
        <p:spPr>
          <a:xfrm rot="5400000">
            <a:off x="-480219" y="305734"/>
            <a:ext cx="13255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pt-PT"/>
            </a:defPPr>
            <a:lvl1pPr marL="0" algn="ct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pt-PT" dirty="0"/>
              <a:t>ISEP – LAPR4</a:t>
            </a:r>
          </a:p>
        </p:txBody>
      </p:sp>
      <p:sp>
        <p:nvSpPr>
          <p:cNvPr id="8" name="Marcador de Posição da Data 5">
            <a:extLst>
              <a:ext uri="{FF2B5EF4-FFF2-40B4-BE49-F238E27FC236}">
                <a16:creationId xmlns:a16="http://schemas.microsoft.com/office/drawing/2014/main" id="{338AA25A-DE60-A2A6-45FC-C4A2C788CD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346871" y="6507801"/>
            <a:ext cx="985157" cy="365125"/>
          </a:xfrm>
        </p:spPr>
        <p:txBody>
          <a:bodyPr rtlCol="0"/>
          <a:lstStyle/>
          <a:p>
            <a:pPr rtl="0"/>
            <a:r>
              <a:rPr lang="pt-PT" dirty="0"/>
              <a:t>Junho 2022</a:t>
            </a:r>
          </a:p>
        </p:txBody>
      </p:sp>
      <p:sp>
        <p:nvSpPr>
          <p:cNvPr id="12" name="Marcador de Posição do Número do Diapositivo 3">
            <a:extLst>
              <a:ext uri="{FF2B5EF4-FFF2-40B4-BE49-F238E27FC236}">
                <a16:creationId xmlns:a16="http://schemas.microsoft.com/office/drawing/2014/main" id="{DB33FFDF-F92C-C360-0CDF-40D6467EF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05832" y="6507801"/>
            <a:ext cx="987552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pt-PT" smtClean="0"/>
              <a:pPr rtl="0"/>
              <a:t>6</a:t>
            </a:fld>
            <a:endParaRPr lang="pt-PT" dirty="0"/>
          </a:p>
        </p:txBody>
      </p:sp>
      <p:pic>
        <p:nvPicPr>
          <p:cNvPr id="9" name="Gráfico 8">
            <a:extLst>
              <a:ext uri="{FF2B5EF4-FFF2-40B4-BE49-F238E27FC236}">
                <a16:creationId xmlns:a16="http://schemas.microsoft.com/office/drawing/2014/main" id="{99465F0C-55A8-9B19-2D79-08E14BCA0F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306844" y="3930317"/>
            <a:ext cx="1181822" cy="1181822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568567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736404"/>
            <a:ext cx="8421688" cy="1325563"/>
          </a:xfrm>
        </p:spPr>
        <p:txBody>
          <a:bodyPr rtlCol="0">
            <a:normAutofit/>
          </a:bodyPr>
          <a:lstStyle/>
          <a:p>
            <a:pPr rtl="0"/>
            <a:r>
              <a:rPr lang="pt-PT" sz="3200" dirty="0"/>
              <a:t>análise Critica dos resultados e do </a:t>
            </a:r>
            <a:r>
              <a:rPr lang="pt-PT" sz="3200" dirty="0" err="1"/>
              <a:t>teamwork</a:t>
            </a:r>
            <a:r>
              <a:rPr lang="pt-PT" sz="3200" dirty="0"/>
              <a:t>(II)</a:t>
            </a:r>
          </a:p>
        </p:txBody>
      </p:sp>
      <p:sp>
        <p:nvSpPr>
          <p:cNvPr id="24" name="Marcador de Posição de Conteúdo 23">
            <a:extLst>
              <a:ext uri="{FF2B5EF4-FFF2-40B4-BE49-F238E27FC236}">
                <a16:creationId xmlns:a16="http://schemas.microsoft.com/office/drawing/2014/main" id="{546E6A46-0609-8A56-0F1D-6C363F90584B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1699785" y="2629111"/>
            <a:ext cx="5709200" cy="2937499"/>
          </a:xfrm>
        </p:spPr>
        <p:txBody>
          <a:bodyPr>
            <a:normAutofit/>
          </a:bodyPr>
          <a:lstStyle/>
          <a:p>
            <a:pPr algn="just"/>
            <a:r>
              <a:rPr lang="pt-PT" sz="1600" u="sng" dirty="0" err="1"/>
              <a:t>Opportunities</a:t>
            </a:r>
            <a:r>
              <a:rPr lang="pt-PT" sz="1600" dirty="0"/>
              <a:t>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PT" dirty="0"/>
              <a:t>Adquirimos vários conceitos novos no âmbito das cadeiras deste semestre e na elaboração deste projeto;</a:t>
            </a:r>
          </a:p>
          <a:p>
            <a:r>
              <a:rPr lang="pt-PT" sz="1600" u="sng" dirty="0" err="1"/>
              <a:t>Threats</a:t>
            </a:r>
            <a:r>
              <a:rPr lang="pt-PT" sz="16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Existência de poucos testes funcionais em maior parte das </a:t>
            </a:r>
            <a:r>
              <a:rPr lang="pt-PT" dirty="0" err="1"/>
              <a:t>user</a:t>
            </a:r>
            <a:r>
              <a:rPr lang="pt-PT" dirty="0"/>
              <a:t> </a:t>
            </a:r>
            <a:r>
              <a:rPr lang="pt-PT" dirty="0" err="1"/>
              <a:t>stories</a:t>
            </a:r>
            <a:r>
              <a:rPr lang="pt-PT" dirty="0"/>
              <a:t>;</a:t>
            </a:r>
          </a:p>
        </p:txBody>
      </p:sp>
      <p:sp>
        <p:nvSpPr>
          <p:cNvPr id="7" name="Marcador de Posição do Rodapé 4">
            <a:extLst>
              <a:ext uri="{FF2B5EF4-FFF2-40B4-BE49-F238E27FC236}">
                <a16:creationId xmlns:a16="http://schemas.microsoft.com/office/drawing/2014/main" id="{54B03C05-FDFA-8775-BB7A-F93719255464}"/>
              </a:ext>
            </a:extLst>
          </p:cNvPr>
          <p:cNvSpPr txBox="1">
            <a:spLocks/>
          </p:cNvSpPr>
          <p:nvPr/>
        </p:nvSpPr>
        <p:spPr>
          <a:xfrm rot="5400000">
            <a:off x="-480219" y="305734"/>
            <a:ext cx="13255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pt-PT"/>
            </a:defPPr>
            <a:lvl1pPr marL="0" algn="ct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pt-PT" dirty="0"/>
              <a:t>ISEP – LAPR4</a:t>
            </a:r>
          </a:p>
        </p:txBody>
      </p:sp>
      <p:sp>
        <p:nvSpPr>
          <p:cNvPr id="8" name="Marcador de Posição da Data 5">
            <a:extLst>
              <a:ext uri="{FF2B5EF4-FFF2-40B4-BE49-F238E27FC236}">
                <a16:creationId xmlns:a16="http://schemas.microsoft.com/office/drawing/2014/main" id="{338AA25A-DE60-A2A6-45FC-C4A2C788CD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346871" y="6507801"/>
            <a:ext cx="985157" cy="365125"/>
          </a:xfrm>
        </p:spPr>
        <p:txBody>
          <a:bodyPr rtlCol="0"/>
          <a:lstStyle/>
          <a:p>
            <a:pPr rtl="0"/>
            <a:r>
              <a:rPr lang="pt-PT" dirty="0"/>
              <a:t>Junho 2022</a:t>
            </a:r>
          </a:p>
        </p:txBody>
      </p:sp>
      <p:sp>
        <p:nvSpPr>
          <p:cNvPr id="12" name="Marcador de Posição do Número do Diapositivo 3">
            <a:extLst>
              <a:ext uri="{FF2B5EF4-FFF2-40B4-BE49-F238E27FC236}">
                <a16:creationId xmlns:a16="http://schemas.microsoft.com/office/drawing/2014/main" id="{DB33FFDF-F92C-C360-0CDF-40D6467EF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05832" y="6507801"/>
            <a:ext cx="987552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pt-PT" smtClean="0"/>
              <a:pPr rtl="0"/>
              <a:t>7</a:t>
            </a:fld>
            <a:endParaRPr lang="pt-PT" dirty="0"/>
          </a:p>
        </p:txBody>
      </p:sp>
      <p:pic>
        <p:nvPicPr>
          <p:cNvPr id="9" name="Picture 2" descr="Análise SWOT e plano de ação para abrir empresa em portugal">
            <a:extLst>
              <a:ext uri="{FF2B5EF4-FFF2-40B4-BE49-F238E27FC236}">
                <a16:creationId xmlns:a16="http://schemas.microsoft.com/office/drawing/2014/main" id="{B660ED2D-A5B8-3ED6-DAE8-33801E78B8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00190" y="3004809"/>
            <a:ext cx="3818520" cy="2186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78265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736404"/>
            <a:ext cx="8421688" cy="1325563"/>
          </a:xfrm>
        </p:spPr>
        <p:txBody>
          <a:bodyPr rtlCol="0">
            <a:normAutofit/>
          </a:bodyPr>
          <a:lstStyle/>
          <a:p>
            <a:pPr rtl="0"/>
            <a:r>
              <a:rPr lang="pt-PT" sz="3200" dirty="0"/>
              <a:t>Formato ‘chave na mão’ para entrega e venda do software</a:t>
            </a:r>
          </a:p>
        </p:txBody>
      </p:sp>
      <p:sp>
        <p:nvSpPr>
          <p:cNvPr id="24" name="Marcador de Posição de Conteúdo 23">
            <a:extLst>
              <a:ext uri="{FF2B5EF4-FFF2-40B4-BE49-F238E27FC236}">
                <a16:creationId xmlns:a16="http://schemas.microsoft.com/office/drawing/2014/main" id="{546E6A46-0609-8A56-0F1D-6C363F90584B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1763275" y="3062248"/>
            <a:ext cx="7460624" cy="1997867"/>
          </a:xfrm>
        </p:spPr>
        <p:txBody>
          <a:bodyPr>
            <a:norm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PT" sz="1600" dirty="0" err="1"/>
              <a:t>Bootstrap</a:t>
            </a:r>
            <a:r>
              <a:rPr lang="pt-PT" sz="1600" dirty="0"/>
              <a:t> - Para efeitos de demonstração, o sistema contempla a possibilidade de ser inicializado (</a:t>
            </a:r>
            <a:r>
              <a:rPr lang="pt-PT" sz="1600" dirty="0" err="1"/>
              <a:t>bootstrap</a:t>
            </a:r>
            <a:r>
              <a:rPr lang="pt-PT" sz="1600" dirty="0"/>
              <a:t>) com alguma informação tanto relativa à estrutura orgânica da organização como relativa a catálogos de serviços e serviços;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PT" sz="1600" dirty="0" err="1"/>
              <a:t>Executing</a:t>
            </a:r>
            <a:r>
              <a:rPr lang="pt-PT" sz="1600" dirty="0"/>
              <a:t> </a:t>
            </a:r>
            <a:r>
              <a:rPr lang="pt-PT" sz="1600" dirty="0" err="1"/>
              <a:t>the</a:t>
            </a:r>
            <a:r>
              <a:rPr lang="pt-PT" sz="1600" dirty="0"/>
              <a:t> </a:t>
            </a:r>
            <a:r>
              <a:rPr lang="pt-PT" sz="1600" dirty="0" err="1"/>
              <a:t>application</a:t>
            </a:r>
            <a:r>
              <a:rPr lang="pt-PT" sz="1600" dirty="0"/>
              <a:t>          run-backoffice.bat</a:t>
            </a:r>
          </a:p>
          <a:p>
            <a:endParaRPr lang="pt-PT" dirty="0"/>
          </a:p>
        </p:txBody>
      </p:sp>
      <p:sp>
        <p:nvSpPr>
          <p:cNvPr id="7" name="Marcador de Posição do Rodapé 4">
            <a:extLst>
              <a:ext uri="{FF2B5EF4-FFF2-40B4-BE49-F238E27FC236}">
                <a16:creationId xmlns:a16="http://schemas.microsoft.com/office/drawing/2014/main" id="{54B03C05-FDFA-8775-BB7A-F93719255464}"/>
              </a:ext>
            </a:extLst>
          </p:cNvPr>
          <p:cNvSpPr txBox="1">
            <a:spLocks/>
          </p:cNvSpPr>
          <p:nvPr/>
        </p:nvSpPr>
        <p:spPr>
          <a:xfrm rot="5400000">
            <a:off x="-480219" y="305734"/>
            <a:ext cx="13255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pt-PT"/>
            </a:defPPr>
            <a:lvl1pPr marL="0" algn="ct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pt-PT" dirty="0"/>
              <a:t>ISEP – LAPR4</a:t>
            </a:r>
          </a:p>
        </p:txBody>
      </p:sp>
      <p:sp>
        <p:nvSpPr>
          <p:cNvPr id="8" name="Marcador de Posição da Data 5">
            <a:extLst>
              <a:ext uri="{FF2B5EF4-FFF2-40B4-BE49-F238E27FC236}">
                <a16:creationId xmlns:a16="http://schemas.microsoft.com/office/drawing/2014/main" id="{338AA25A-DE60-A2A6-45FC-C4A2C788CD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346871" y="6507801"/>
            <a:ext cx="985157" cy="365125"/>
          </a:xfrm>
        </p:spPr>
        <p:txBody>
          <a:bodyPr rtlCol="0"/>
          <a:lstStyle/>
          <a:p>
            <a:pPr rtl="0"/>
            <a:r>
              <a:rPr lang="pt-PT" dirty="0"/>
              <a:t>Junho 2022</a:t>
            </a:r>
          </a:p>
        </p:txBody>
      </p:sp>
      <p:sp>
        <p:nvSpPr>
          <p:cNvPr id="12" name="Marcador de Posição do Número do Diapositivo 3">
            <a:extLst>
              <a:ext uri="{FF2B5EF4-FFF2-40B4-BE49-F238E27FC236}">
                <a16:creationId xmlns:a16="http://schemas.microsoft.com/office/drawing/2014/main" id="{DB33FFDF-F92C-C360-0CDF-40D6467EF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05832" y="6507801"/>
            <a:ext cx="987552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pt-PT" smtClean="0"/>
              <a:pPr rtl="0"/>
              <a:t>8</a:t>
            </a:fld>
            <a:endParaRPr lang="pt-PT" dirty="0"/>
          </a:p>
        </p:txBody>
      </p:sp>
      <p:sp>
        <p:nvSpPr>
          <p:cNvPr id="3" name="Seta: Para a Direita 2">
            <a:extLst>
              <a:ext uri="{FF2B5EF4-FFF2-40B4-BE49-F238E27FC236}">
                <a16:creationId xmlns:a16="http://schemas.microsoft.com/office/drawing/2014/main" id="{6800DDC9-8340-8EBF-A8DD-1F44B869B4B4}"/>
              </a:ext>
            </a:extLst>
          </p:cNvPr>
          <p:cNvSpPr/>
          <p:nvPr/>
        </p:nvSpPr>
        <p:spPr>
          <a:xfrm>
            <a:off x="4605556" y="4278754"/>
            <a:ext cx="335560" cy="10066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211780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736404"/>
            <a:ext cx="8421688" cy="1325563"/>
          </a:xfrm>
        </p:spPr>
        <p:txBody>
          <a:bodyPr rtlCol="0">
            <a:normAutofit/>
          </a:bodyPr>
          <a:lstStyle/>
          <a:p>
            <a:pPr rtl="0"/>
            <a:r>
              <a:rPr lang="pt-PT" sz="3200" dirty="0"/>
              <a:t>Qualidade do produto final</a:t>
            </a:r>
          </a:p>
        </p:txBody>
      </p:sp>
      <p:sp>
        <p:nvSpPr>
          <p:cNvPr id="24" name="Marcador de Posição de Conteúdo 23">
            <a:extLst>
              <a:ext uri="{FF2B5EF4-FFF2-40B4-BE49-F238E27FC236}">
                <a16:creationId xmlns:a16="http://schemas.microsoft.com/office/drawing/2014/main" id="{546E6A46-0609-8A56-0F1D-6C363F90584B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1155032" y="2775284"/>
            <a:ext cx="9400673" cy="3224463"/>
          </a:xfrm>
        </p:spPr>
        <p:txBody>
          <a:bodyPr>
            <a:normAutofit/>
          </a:bodyPr>
          <a:lstStyle/>
          <a:p>
            <a:pPr algn="just"/>
            <a:r>
              <a:rPr lang="pt-PT" sz="1600" dirty="0"/>
              <a:t>A qualidade do produto final poderia ser bem melhor </a:t>
            </a:r>
            <a:r>
              <a:rPr lang="pt-PT" sz="1600" dirty="0" err="1"/>
              <a:t>melhor</a:t>
            </a:r>
            <a:r>
              <a:rPr lang="pt-PT" sz="1600" dirty="0"/>
              <a:t>, visto que faltam algumas funcionalidades.</a:t>
            </a:r>
          </a:p>
          <a:p>
            <a:pPr algn="just"/>
            <a:r>
              <a:rPr lang="pt-PT" sz="1600" dirty="0"/>
              <a:t>Apesar disso pensamos que ficou razoável tendo em conta os critérios apresentados.</a:t>
            </a:r>
          </a:p>
        </p:txBody>
      </p:sp>
      <p:sp>
        <p:nvSpPr>
          <p:cNvPr id="7" name="Marcador de Posição do Rodapé 4">
            <a:extLst>
              <a:ext uri="{FF2B5EF4-FFF2-40B4-BE49-F238E27FC236}">
                <a16:creationId xmlns:a16="http://schemas.microsoft.com/office/drawing/2014/main" id="{54B03C05-FDFA-8775-BB7A-F93719255464}"/>
              </a:ext>
            </a:extLst>
          </p:cNvPr>
          <p:cNvSpPr txBox="1">
            <a:spLocks/>
          </p:cNvSpPr>
          <p:nvPr/>
        </p:nvSpPr>
        <p:spPr>
          <a:xfrm rot="5400000">
            <a:off x="-480219" y="305734"/>
            <a:ext cx="13255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pt-PT"/>
            </a:defPPr>
            <a:lvl1pPr marL="0" algn="ct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pt-PT" dirty="0"/>
              <a:t>ISEP – LAPR4</a:t>
            </a:r>
          </a:p>
        </p:txBody>
      </p:sp>
      <p:sp>
        <p:nvSpPr>
          <p:cNvPr id="8" name="Marcador de Posição da Data 5">
            <a:extLst>
              <a:ext uri="{FF2B5EF4-FFF2-40B4-BE49-F238E27FC236}">
                <a16:creationId xmlns:a16="http://schemas.microsoft.com/office/drawing/2014/main" id="{338AA25A-DE60-A2A6-45FC-C4A2C788CD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346871" y="6507801"/>
            <a:ext cx="985157" cy="365125"/>
          </a:xfrm>
        </p:spPr>
        <p:txBody>
          <a:bodyPr rtlCol="0"/>
          <a:lstStyle/>
          <a:p>
            <a:pPr rtl="0"/>
            <a:r>
              <a:rPr lang="pt-PT" dirty="0"/>
              <a:t>Junho 2022</a:t>
            </a:r>
          </a:p>
        </p:txBody>
      </p:sp>
      <p:sp>
        <p:nvSpPr>
          <p:cNvPr id="12" name="Marcador de Posição do Número do Diapositivo 3">
            <a:extLst>
              <a:ext uri="{FF2B5EF4-FFF2-40B4-BE49-F238E27FC236}">
                <a16:creationId xmlns:a16="http://schemas.microsoft.com/office/drawing/2014/main" id="{DB33FFDF-F92C-C360-0CDF-40D6467EF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05832" y="6507801"/>
            <a:ext cx="987552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pt-PT" smtClean="0"/>
              <a:pPr rtl="0"/>
              <a:t>9</a:t>
            </a:fld>
            <a:endParaRPr lang="pt-PT" dirty="0"/>
          </a:p>
        </p:txBody>
      </p:sp>
      <p:pic>
        <p:nvPicPr>
          <p:cNvPr id="9" name="Picture 2" descr="Gestão da qualidade de processos: : 8 princípios para colocar em prática">
            <a:extLst>
              <a:ext uri="{FF2B5EF4-FFF2-40B4-BE49-F238E27FC236}">
                <a16:creationId xmlns:a16="http://schemas.microsoft.com/office/drawing/2014/main" id="{3592A4A9-E192-14D8-4042-54248ACC357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57" r="-1" b="12470"/>
          <a:stretch/>
        </p:blipFill>
        <p:spPr bwMode="auto">
          <a:xfrm>
            <a:off x="4312807" y="4501662"/>
            <a:ext cx="3566385" cy="2006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1149516"/>
      </p:ext>
    </p:extLst>
  </p:cSld>
  <p:clrMapOvr>
    <a:masterClrMapping/>
  </p:clrMapOvr>
</p:sld>
</file>

<file path=ppt/theme/theme1.xml><?xml version="1.0" encoding="utf-8"?>
<a:theme xmlns:a="http://schemas.openxmlformats.org/drawingml/2006/main" name="Monolinha">
  <a:themeElements>
    <a:clrScheme name="Custom 16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BF4EF"/>
      </a:accent1>
      <a:accent2>
        <a:srgbClr val="F7F6F3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3329042_TF56180624_Win32" id="{A4F8BCF8-CFD5-41FF-AB68-349CC21900AC}" vid="{8AF3310A-41AA-47B8-AFFD-D5691737DEB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2BC90D6-94CF-42F7-AAC4-9CF6824C54D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F97B18F-50BC-4F30-8373-93489E845F83}">
  <ds:schemaRefs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schemas.openxmlformats.org/package/2006/metadata/core-properties"/>
    <ds:schemaRef ds:uri="230e9df3-be65-4c73-a93b-d1236ebd677e"/>
    <ds:schemaRef ds:uri="71af3243-3dd4-4a8d-8c0d-dd76da1f02a5"/>
    <ds:schemaRef ds:uri="http://purl.org/dc/elements/1.1/"/>
    <ds:schemaRef ds:uri="http://purl.org/dc/dcmitype/"/>
    <ds:schemaRef ds:uri="16c05727-aa75-4e4a-9b5f-8a80a1165891"/>
    <ds:schemaRef ds:uri="http://schemas.microsoft.com/sharepoint/v3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64CF2EF3-001F-4BE9-81B3-86ECBBF9425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para vendas leve e minimalista</Template>
  <TotalTime>372</TotalTime>
  <Words>836</Words>
  <Application>Microsoft Office PowerPoint</Application>
  <PresentationFormat>Ecrã Panorâmico</PresentationFormat>
  <Paragraphs>124</Paragraphs>
  <Slides>12</Slides>
  <Notes>12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12</vt:i4>
      </vt:variant>
    </vt:vector>
  </HeadingPairs>
  <TitlesOfParts>
    <vt:vector size="18" baseType="lpstr">
      <vt:lpstr>Arial</vt:lpstr>
      <vt:lpstr>Calibri</vt:lpstr>
      <vt:lpstr>inherit</vt:lpstr>
      <vt:lpstr>Tenorite</vt:lpstr>
      <vt:lpstr>Wingdings</vt:lpstr>
      <vt:lpstr>Monolinha</vt:lpstr>
      <vt:lpstr>LAPR4 – Projeto Integrador Sprint D</vt:lpstr>
      <vt:lpstr>Organização da apresentação</vt:lpstr>
      <vt:lpstr>Processo de Desenvolvimento adotado e Planeamento(i)</vt:lpstr>
      <vt:lpstr>Processo de Desenvolvimento adotado e Planeamento(ii)</vt:lpstr>
      <vt:lpstr>Resultados Obtidos</vt:lpstr>
      <vt:lpstr>análise Critica dos resultados e do teamwork</vt:lpstr>
      <vt:lpstr>análise Critica dos resultados e do teamwork(II)</vt:lpstr>
      <vt:lpstr>Formato ‘chave na mão’ para entrega e venda do software</vt:lpstr>
      <vt:lpstr>Qualidade do produto final</vt:lpstr>
      <vt:lpstr>Aspetos a melhorar</vt:lpstr>
      <vt:lpstr>Self-assessment de cada membro</vt:lpstr>
      <vt:lpstr>OBRIGADO pela atenção!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LAPR4 – Projeto Integrador Sprint B</dc:title>
  <dc:creator>Pedro Marques</dc:creator>
  <cp:lastModifiedBy>Pedro Marques</cp:lastModifiedBy>
  <cp:revision>4</cp:revision>
  <dcterms:created xsi:type="dcterms:W3CDTF">2022-05-01T15:31:34Z</dcterms:created>
  <dcterms:modified xsi:type="dcterms:W3CDTF">2022-06-19T22:47:50Z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