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31" r:id="rId3"/>
    <p:sldId id="330" r:id="rId5"/>
    <p:sldId id="332" r:id="rId6"/>
    <p:sldId id="336" r:id="rId7"/>
    <p:sldId id="339" r:id="rId8"/>
    <p:sldId id="337" r:id="rId9"/>
    <p:sldId id="357" r:id="rId10"/>
    <p:sldId id="358" r:id="rId11"/>
    <p:sldId id="344" r:id="rId12"/>
    <p:sldId id="359" r:id="rId13"/>
    <p:sldId id="347" r:id="rId14"/>
    <p:sldId id="362" r:id="rId15"/>
    <p:sldId id="350" r:id="rId16"/>
    <p:sldId id="348" r:id="rId17"/>
    <p:sldId id="364" r:id="rId18"/>
    <p:sldId id="365" r:id="rId19"/>
    <p:sldId id="360" r:id="rId20"/>
    <p:sldId id="363" r:id="rId21"/>
    <p:sldId id="361" r:id="rId22"/>
    <p:sldId id="33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47" d="100"/>
          <a:sy n="147" d="100"/>
        </p:scale>
        <p:origin x="2106" y="9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 hasCustomPrompt="true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MS PGothic" pitchFamily="-96" charset="-128"/>
                <a:cs typeface="MS PGothic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log.csdn.net/oyji1992/article/details/8003036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log.csdn.net/xiaoguaihai/article/details/87059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学号（去掉学号中的字母）；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身份证号（身份证号中如有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参数的位置：将前述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三个变量的数值作为命令行参数，传递给</a:t>
            </a:r>
            <a:r>
              <a:rPr lang="en-US" altLang="zh-CN" sz="2400" b="1" dirty="0"/>
              <a:t>main</a:t>
            </a:r>
            <a:r>
              <a:rPr lang="zh-CN" altLang="en-US" sz="2400" b="1"/>
              <a:t>函数并</a:t>
            </a:r>
            <a:r>
              <a:rPr lang="zh-CN" altLang="en-US" sz="2400" b="1" dirty="0"/>
              <a:t>打印输出！分析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参数在内存中的位置以及存储形式（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。编程，把字符串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复制到</a:t>
            </a:r>
            <a:r>
              <a:rPr lang="en-US" altLang="zh-CN" sz="2400" b="1" dirty="0" err="1"/>
              <a:t>cstr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pstr</a:t>
            </a:r>
            <a:r>
              <a:rPr lang="zh-CN" altLang="en-US" sz="2400" b="1" dirty="0"/>
              <a:t>，会有什么问题出现？</a:t>
            </a:r>
            <a:endParaRPr lang="zh-CN" altLang="en-US" sz="2400" b="1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2400" y="609600"/>
            <a:ext cx="89916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Unicode.org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学习！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Code chart       CJK:   U4E00.PDF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基本多文种平面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17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个平面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UTF-8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Unicode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的一种编码方式，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有各种编码转换函数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//</a:t>
            </a:r>
            <a:r>
              <a:rPr lang="zh-CN" altLang="zh-CN" sz="2400" dirty="0">
                <a:latin typeface="Times New Roman" panose="02020603050405020304" charset="0"/>
                <a:cs typeface="Times New Roman" panose="02020603050405020304" charset="0"/>
              </a:rPr>
              <a:t>常用汉字</a:t>
            </a:r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cjk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4e00-9fbf </a:t>
            </a:r>
            <a:r>
              <a:rPr lang="zh-CN" altLang="zh-CN" sz="2400" dirty="0">
                <a:latin typeface="Times New Roman" panose="02020603050405020304" charset="0"/>
                <a:cs typeface="Times New Roman" panose="02020603050405020304" charset="0"/>
              </a:rPr>
              <a:t>所以三个字节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,2</a:t>
            </a:r>
            <a:r>
              <a:rPr lang="zh-CN" altLang="zh-CN" sz="2400" dirty="0">
                <a:latin typeface="Times New Roman" panose="02020603050405020304" charset="0"/>
                <a:cs typeface="Times New Roman" panose="02020603050405020304" charset="0"/>
              </a:rPr>
              <a:t>万多个中日韩汉字</a:t>
            </a:r>
            <a:endParaRPr lang="zh-CN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编写子程序 </a:t>
            </a:r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utf8len(char*) 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utf8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编码一个字符）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显示打印软件中编码。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/>
              <a:t>int/long/unsigned int/unsigned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再用循环方式实现。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i="1" dirty="0"/>
              <a:t>10.</a:t>
            </a:r>
            <a:r>
              <a:rPr lang="zh-CN" altLang="en-US" sz="3600" i="1" dirty="0"/>
              <a:t>千年虫</a:t>
            </a:r>
            <a:r>
              <a:rPr lang="en-US" altLang="zh-CN" sz="3600" i="1" dirty="0"/>
              <a:t>/</a:t>
            </a:r>
            <a:r>
              <a:rPr lang="zh-CN" altLang="en-US" sz="3600" i="1" dirty="0"/>
              <a:t>万年虫模拟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kern="0" dirty="0"/>
              <a:t>2000</a:t>
            </a:r>
            <a:r>
              <a:rPr lang="zh-CN" altLang="en-US" i="1" kern="0" dirty="0"/>
              <a:t>年问题：年份而已，只有两位，问题是什么？怎么解决</a:t>
            </a:r>
            <a:endParaRPr lang="en-US" altLang="zh-CN" i="1" kern="0" dirty="0"/>
          </a:p>
          <a:p>
            <a:pPr>
              <a:lnSpc>
                <a:spcPct val="150000"/>
              </a:lnSpc>
            </a:pPr>
            <a:r>
              <a:rPr lang="en-US" altLang="zh-CN" i="1" kern="0" dirty="0"/>
              <a:t>9999</a:t>
            </a:r>
            <a:r>
              <a:rPr lang="zh-CN" altLang="en-US" i="1" kern="0" dirty="0"/>
              <a:t>年问题：</a:t>
            </a:r>
            <a:r>
              <a:rPr lang="en-US" altLang="zh-CN" i="1" kern="0" dirty="0"/>
              <a:t>4</a:t>
            </a:r>
            <a:r>
              <a:rPr lang="zh-CN" altLang="en-US" i="1" kern="0" dirty="0"/>
              <a:t>位年份，问题是什么？怎么解决？  </a:t>
            </a:r>
            <a:endParaRPr lang="en-US" altLang="zh-CN" i="1" kern="0" dirty="0"/>
          </a:p>
          <a:p>
            <a:pPr lvl="1">
              <a:lnSpc>
                <a:spcPct val="150000"/>
              </a:lnSpc>
            </a:pPr>
            <a:r>
              <a:rPr lang="zh-CN" altLang="en-US" i="1" kern="0" dirty="0"/>
              <a:t>请在</a:t>
            </a:r>
            <a:r>
              <a:rPr lang="en-US" altLang="zh-CN" i="1" kern="0" dirty="0"/>
              <a:t>BIOS</a:t>
            </a:r>
            <a:r>
              <a:rPr lang="zh-CN" altLang="en-US" i="1" kern="0" dirty="0"/>
              <a:t>与</a:t>
            </a:r>
            <a:r>
              <a:rPr lang="en-US" altLang="zh-CN" i="1" kern="0" dirty="0"/>
              <a:t>OS</a:t>
            </a:r>
            <a:r>
              <a:rPr lang="zh-CN" altLang="en-US" i="1" kern="0" dirty="0"/>
              <a:t>中验证你的机器到底会有什么问题？包括</a:t>
            </a:r>
            <a:r>
              <a:rPr lang="en-US" altLang="zh-CN" i="1" kern="0" dirty="0"/>
              <a:t>C</a:t>
            </a:r>
            <a:r>
              <a:rPr lang="zh-CN" altLang="en-US" i="1" kern="0" dirty="0"/>
              <a:t>中获取日期时间的函数。</a:t>
            </a:r>
            <a:endParaRPr lang="en-US" altLang="zh-CN" i="1" kern="0" dirty="0"/>
          </a:p>
          <a:p>
            <a:pPr>
              <a:lnSpc>
                <a:spcPct val="150000"/>
              </a:lnSpc>
            </a:pPr>
            <a:r>
              <a:rPr lang="en-US" altLang="zh-CN" i="1" kern="0" dirty="0"/>
              <a:t>2038</a:t>
            </a:r>
            <a:r>
              <a:rPr lang="zh-CN" altLang="en-US" i="1" kern="0" dirty="0"/>
              <a:t>虫问题：计算机的时间获取与</a:t>
            </a:r>
            <a:r>
              <a:rPr lang="en-US" altLang="zh-CN" i="1" kern="0" dirty="0"/>
              <a:t>long</a:t>
            </a:r>
            <a:r>
              <a:rPr lang="zh-CN" altLang="en-US" i="1" kern="0" dirty="0"/>
              <a:t>的计数问题</a:t>
            </a:r>
            <a:endParaRPr lang="en-US" altLang="zh-CN" i="1" kern="0" dirty="0"/>
          </a:p>
          <a:p>
            <a:pPr lvl="1">
              <a:lnSpc>
                <a:spcPct val="150000"/>
              </a:lnSpc>
            </a:pPr>
            <a:r>
              <a:rPr lang="zh-CN" altLang="en-US" i="1" kern="0" dirty="0"/>
              <a:t>请在</a:t>
            </a:r>
            <a:r>
              <a:rPr lang="en-US" altLang="zh-CN" i="1" kern="0" dirty="0"/>
              <a:t>BIOS</a:t>
            </a:r>
            <a:r>
              <a:rPr lang="zh-CN" altLang="en-US" i="1" kern="0" dirty="0"/>
              <a:t>与</a:t>
            </a:r>
            <a:r>
              <a:rPr lang="en-US" altLang="zh-CN" i="1" kern="0" dirty="0"/>
              <a:t>OS</a:t>
            </a:r>
            <a:r>
              <a:rPr lang="zh-CN" altLang="en-US" i="1" kern="0" dirty="0"/>
              <a:t>中验证你的机器到底会有什么问题？包括</a:t>
            </a:r>
            <a:r>
              <a:rPr lang="en-US" altLang="zh-CN" i="1" kern="0" dirty="0"/>
              <a:t>C</a:t>
            </a:r>
            <a:r>
              <a:rPr lang="zh-CN" altLang="en-US" i="1" kern="0" dirty="0"/>
              <a:t>中获取日期时间的函数。会出问题吗？</a:t>
            </a:r>
            <a:endParaRPr lang="en-US" altLang="zh-CN" i="1" kern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true"/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按照阶码区域写出</a:t>
            </a:r>
            <a:r>
              <a:rPr lang="en-US" altLang="zh-CN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float</a:t>
            </a: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表示的浮点个数）</a:t>
            </a:r>
            <a:endParaRPr lang="en-US" altLang="zh-CN" dirty="0">
              <a:latin typeface="Calibri" pitchFamily="34" charset="0"/>
              <a:ea typeface="黑体" panose="02010609060101010101" pitchFamily="49" charset="-122"/>
              <a:cs typeface="Calibri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itchFamily="34" charset="0"/>
              <a:ea typeface="黑体" panose="02010609060101010101" pitchFamily="49" charset="-122"/>
              <a:cs typeface="Calibri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itchFamily="34" charset="0"/>
              <a:ea typeface="黑体" panose="02010609060101010101" pitchFamily="49" charset="-122"/>
              <a:cs typeface="Calibri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讨论：怎么判断两个浮点数的大小呢？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舍尾平衡的讨论：当天税务局长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设计一套完美的舍尾平衡算法吧！！！！！！！！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：王庆尧、杨宇奇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  <a:endParaRPr lang="zh-CN" altLang="en-US" dirty="0"/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  <a:endParaRPr lang="en-US" altLang="zh-CN" dirty="0"/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  <a:endParaRPr lang="en-US" altLang="zh-CN" dirty="0"/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  <a:endParaRPr lang="en-US" altLang="zh-CN" dirty="0"/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  <a:endParaRPr lang="en-US" altLang="zh-CN" dirty="0"/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  <a:endParaRPr lang="en-US" altLang="zh-CN" dirty="0"/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1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  <a:endParaRPr lang="zh-CN" altLang="en-US" dirty="0"/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  <a:endParaRPr lang="en-US" altLang="zh-CN" dirty="0"/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  <a:endParaRPr lang="en-US" altLang="zh-CN" dirty="0"/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  <a:endParaRPr lang="en-US" altLang="zh-CN" dirty="0"/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true"/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6097</Words>
  <Application>WPS 演示</Application>
  <PresentationFormat>全屏显示(4:3)</PresentationFormat>
  <Paragraphs>258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黑体</vt:lpstr>
      <vt:lpstr>Wingdings 2</vt:lpstr>
      <vt:lpstr>Droid Sans Fallback</vt:lpstr>
      <vt:lpstr>Gill Sans</vt:lpstr>
      <vt:lpstr>Gubbi</vt:lpstr>
      <vt:lpstr>Webdings</vt:lpstr>
      <vt:lpstr>微软雅黑</vt:lpstr>
      <vt:lpstr>宋体</vt:lpstr>
      <vt:lpstr>Arial Unicode MS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10.千年虫/万年虫模拟</vt:lpstr>
      <vt:lpstr>11.浮点数据的表示与运算</vt:lpstr>
      <vt:lpstr>12.Float的微观与宏观世界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cyf</cp:lastModifiedBy>
  <cp:revision>325</cp:revision>
  <cp:lastPrinted>2021-04-02T10:03:22Z</cp:lastPrinted>
  <dcterms:created xsi:type="dcterms:W3CDTF">2021-04-02T10:03:22Z</dcterms:created>
  <dcterms:modified xsi:type="dcterms:W3CDTF">2021-04-02T10:03:22Z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