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21595-0318-4E4D-A534-F43F3693DEF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60E7A-8655-4540-925E-9928940DDF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3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60E7A-8655-4540-925E-9928940DDF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0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521AD-AC7F-4789-B38B-7DC8F8DD2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A6BFA6-4A12-4C90-AF4A-8B12B3525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E1225-D4A5-48BF-A11A-F867A83E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E19B-DA63-4AE9-9799-6AB0E36899C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54A22-F60F-42AC-A6E8-8C1B192E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5177C-AAEC-4FBA-932A-F1CEC084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7A14-ECC7-4652-AEA3-A34A4C690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9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04714-63C5-40F3-A8E4-44FE458C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56A704-9BD9-439D-91E1-162C33F05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1C381-F429-4446-92B2-4A6D1641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E19B-DA63-4AE9-9799-6AB0E36899C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64CB7-8EE1-4A6A-84FE-CAD856C2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35722-1173-4496-8EBD-DEDEE3A6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7A14-ECC7-4652-AEA3-A34A4C690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D46E6-FDD2-4E80-ABC1-CF9745778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A3427B-BA4A-44AA-8F69-548D4B2E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93045-4B14-401B-8595-BC909B99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E19B-DA63-4AE9-9799-6AB0E36899C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CC646-F3F6-4224-8979-E9C902D4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30684-1B75-4C46-93EB-5EE0EE81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7A14-ECC7-4652-AEA3-A34A4C690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3AC73-4111-4D7B-9A21-F27F1255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4670B-F986-4B04-9960-590DE73D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C17D8-8688-4526-BB57-227144B2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E19B-DA63-4AE9-9799-6AB0E36899C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ED4F4-F543-400B-AABB-16B464A9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A8FC3-6CA5-443D-88AD-366249B1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7A14-ECC7-4652-AEA3-A34A4C690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0B41-BD2B-478E-8DC2-5AD9AC40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D81F0-00F2-4212-A40D-A0CB6567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FA560-A60C-4297-AF8D-BBB6E88E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E19B-DA63-4AE9-9799-6AB0E36899C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D0238-77CD-4F65-83D4-92521604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74538-F8A2-44E3-A9DC-CE362B5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7A14-ECC7-4652-AEA3-A34A4C690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6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7B291-2DE2-4E9E-B7A6-30351A41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DE5B2-C3C2-4DF9-8A4F-F7354B676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43F193-F9E3-4196-86BD-1A79EB992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091F0A-D92E-47CD-A17B-4CBCE44F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E19B-DA63-4AE9-9799-6AB0E36899C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347A0-0C89-4CF2-AF37-CF5686B5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E6233-E55C-4336-8195-71327476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7A14-ECC7-4652-AEA3-A34A4C690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6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9FCF2-49DE-40B4-9001-7008E2DE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A612D-3941-478B-91E6-0822AC7A8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A8DF1B-2A68-4DB9-BA86-9098C2836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5E64F7-F76F-45E9-862E-2984529D7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713FA-27FC-4A0B-9637-13DF4CEEE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FB1EF1-3F1B-46BB-A806-DD6910BD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E19B-DA63-4AE9-9799-6AB0E36899C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9501D6-1F63-4D86-9E6D-EF2AC094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95A2E0-0934-4BF8-BAFE-ED48AA57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7A14-ECC7-4652-AEA3-A34A4C690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8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9F191-2A4C-4E21-A191-9A4A34AA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86FBA5-533E-4164-BCCE-4EBA3AB1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E19B-DA63-4AE9-9799-6AB0E36899C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AA236-6F62-4BB4-9943-AD66B0DC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796D93-B30A-451C-BE93-CC11AEA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7A14-ECC7-4652-AEA3-A34A4C690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0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665EF2-3AD4-459A-AAAD-C74A8B1E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E19B-DA63-4AE9-9799-6AB0E36899C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38CE81-A609-49D2-A49C-E83B7AA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4A9D4-BE23-42A7-962D-F1D89C63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7A14-ECC7-4652-AEA3-A34A4C690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2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12D04-BD8B-4D6A-95F7-FFBC9A19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036E7-829C-409B-9524-BC79941E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F2578-6651-45B5-A63C-1E8C09DA9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EFB41-CB43-446C-9825-A4CF42F0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E19B-DA63-4AE9-9799-6AB0E36899C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246EDB-7AE5-4A42-8FB2-5E238BA0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18A93-24F3-4956-A970-E457244F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7A14-ECC7-4652-AEA3-A34A4C690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2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998D7-3DFA-45C5-951E-1D8F8285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45A772-7B2D-4ECC-80D2-21CDD8B76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5454E-5748-447C-8555-964610825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EBE35-05FC-48C5-BD8E-991C8B25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E19B-DA63-4AE9-9799-6AB0E36899C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808CA-D559-4BB0-B737-DB1CC026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54B62-4803-47F7-9951-58DCC0BF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7A14-ECC7-4652-AEA3-A34A4C690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5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DD2644-0C98-4C91-89A0-2511596D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A1EA0-6361-4F2D-A130-F267D60F1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704D4-AEC5-4F43-88A2-F72D21198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E19B-DA63-4AE9-9799-6AB0E36899CE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15A04-18C5-457A-9B30-300102775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66B59-0FE0-4274-AD43-D9D24BE86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7A14-ECC7-4652-AEA3-A34A4C690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0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8562E19-4CDF-44E9-A840-39D9589FFE77}"/>
              </a:ext>
            </a:extLst>
          </p:cNvPr>
          <p:cNvSpPr txBox="1"/>
          <p:nvPr/>
        </p:nvSpPr>
        <p:spPr>
          <a:xfrm>
            <a:off x="453599" y="390525"/>
            <a:ext cx="364715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1191000814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肖泽强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一个进销存系统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能够实现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对货物信息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仓库中的货品管理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以及对订单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草稿单和销售情况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公司内的员工以及客户信息的管理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CCD402-767E-410A-B78D-84F5BE30B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4218277" y="276225"/>
            <a:ext cx="7720149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50E7D-8B86-4EB9-A216-922719F7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1191000814-</a:t>
            </a:r>
            <a:r>
              <a:rPr lang="zh-CN" altLang="en-US"/>
              <a:t>肖泽强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337F6-C4CC-4E4B-A749-EA6213F7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进销存系统关系模型的</a:t>
            </a:r>
            <a:r>
              <a:rPr lang="en-US" altLang="zh-CN" sz="2400"/>
              <a:t>IDEF1X</a:t>
            </a:r>
            <a:r>
              <a:rPr lang="zh-CN" altLang="en-US" sz="2400"/>
              <a:t>图</a:t>
            </a:r>
            <a:endParaRPr lang="en-US" altLang="zh-CN" sz="2400"/>
          </a:p>
          <a:p>
            <a:r>
              <a:rPr lang="zh-CN" altLang="en-US" sz="2400"/>
              <a:t>每个员工属于一个部门</a:t>
            </a:r>
            <a:r>
              <a:rPr lang="en-US" altLang="zh-CN" sz="2400"/>
              <a:t>, </a:t>
            </a:r>
            <a:r>
              <a:rPr lang="zh-CN" altLang="en-US" sz="2400"/>
              <a:t>拥有一个角色</a:t>
            </a:r>
            <a:r>
              <a:rPr lang="en-US" altLang="zh-CN" sz="2400"/>
              <a:t>, </a:t>
            </a:r>
            <a:r>
              <a:rPr lang="zh-CN" altLang="en-US" sz="2400"/>
              <a:t>部门有自己的名字</a:t>
            </a:r>
            <a:r>
              <a:rPr lang="en-US" altLang="zh-CN" sz="2400"/>
              <a:t>,</a:t>
            </a:r>
            <a:r>
              <a:rPr lang="zh-CN" altLang="en-US" sz="2400"/>
              <a:t>每个角色对应一个功能或者职权</a:t>
            </a:r>
            <a:endParaRPr lang="en-US" altLang="zh-CN" sz="2400"/>
          </a:p>
          <a:p>
            <a:r>
              <a:rPr lang="zh-CN" altLang="en-US" sz="2400"/>
              <a:t>员工有取货的权利</a:t>
            </a:r>
            <a:r>
              <a:rPr lang="en-US" altLang="zh-CN" sz="2400"/>
              <a:t>, </a:t>
            </a:r>
            <a:r>
              <a:rPr lang="zh-CN" altLang="en-US" sz="2400"/>
              <a:t>仓库的每个存储区间对应一种货物</a:t>
            </a:r>
            <a:r>
              <a:rPr lang="en-US" altLang="zh-CN" sz="2400"/>
              <a:t>, </a:t>
            </a:r>
            <a:r>
              <a:rPr lang="zh-CN" altLang="en-US" sz="2400"/>
              <a:t>以及确定的数量</a:t>
            </a:r>
            <a:r>
              <a:rPr lang="en-US" altLang="zh-CN" sz="2400"/>
              <a:t>, </a:t>
            </a:r>
            <a:r>
              <a:rPr lang="zh-CN" altLang="en-US" sz="2400"/>
              <a:t>每次取货都在某个仓库区间中取</a:t>
            </a:r>
            <a:endParaRPr lang="en-US" altLang="zh-CN" sz="2400"/>
          </a:p>
          <a:p>
            <a:r>
              <a:rPr lang="zh-CN" altLang="en-US" sz="2400"/>
              <a:t>顾客每次下单都会先生成一个草稿单</a:t>
            </a:r>
            <a:r>
              <a:rPr lang="en-US" altLang="zh-CN" sz="2400"/>
              <a:t>, </a:t>
            </a:r>
            <a:r>
              <a:rPr lang="zh-CN" altLang="en-US" sz="2400"/>
              <a:t>草稿单中包括多个取货记录以及订单项</a:t>
            </a:r>
            <a:r>
              <a:rPr lang="en-US" altLang="zh-CN" sz="2400"/>
              <a:t>, </a:t>
            </a:r>
            <a:r>
              <a:rPr lang="zh-CN" altLang="en-US" sz="2400"/>
              <a:t>可以被审核成订单</a:t>
            </a:r>
            <a:r>
              <a:rPr lang="en-US" altLang="zh-CN" sz="2400"/>
              <a:t>, </a:t>
            </a:r>
            <a:r>
              <a:rPr lang="zh-CN" altLang="en-US" sz="2400"/>
              <a:t>每个订单都属于某一个客户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6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ABCA8C-5F48-4A7A-A5F9-0F54B4F9CB16}"/>
              </a:ext>
            </a:extLst>
          </p:cNvPr>
          <p:cNvSpPr/>
          <p:nvPr/>
        </p:nvSpPr>
        <p:spPr>
          <a:xfrm>
            <a:off x="3732787" y="5154451"/>
            <a:ext cx="1721389" cy="139065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取货详情</a:t>
            </a:r>
            <a:endParaRPr lang="en-US" altLang="zh-CN" sz="1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用户编号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 </a:t>
            </a: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货物单编号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仓库编号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  <a:b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货物数量</a:t>
            </a:r>
          </a:p>
          <a:p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92EFA1-55EA-4DD6-8D5E-683823B563D0}"/>
              </a:ext>
            </a:extLst>
          </p:cNvPr>
          <p:cNvSpPr/>
          <p:nvPr/>
        </p:nvSpPr>
        <p:spPr>
          <a:xfrm>
            <a:off x="3732786" y="2974083"/>
            <a:ext cx="1721389" cy="116286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仓库单项</a:t>
            </a:r>
            <a:endParaRPr lang="en-US" altLang="zh-CN" sz="1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货物种类编号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货物数量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41AEF53-EA3C-4D7E-BB44-88D88889A425}"/>
              </a:ext>
            </a:extLst>
          </p:cNvPr>
          <p:cNvSpPr/>
          <p:nvPr/>
        </p:nvSpPr>
        <p:spPr>
          <a:xfrm>
            <a:off x="6392091" y="4853703"/>
            <a:ext cx="1809750" cy="139065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已审核订单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客户编号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8B74CDC-BD48-4B3E-8084-D5DF5DA20393}"/>
              </a:ext>
            </a:extLst>
          </p:cNvPr>
          <p:cNvSpPr/>
          <p:nvPr/>
        </p:nvSpPr>
        <p:spPr>
          <a:xfrm>
            <a:off x="6436271" y="2772385"/>
            <a:ext cx="1721389" cy="139065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草稿单</a:t>
            </a:r>
            <a:endParaRPr lang="en-US" altLang="zh-CN" sz="1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订单详细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员工编号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取货记录编号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2F90D5A-E107-448D-8ECA-01FC8800B0A5}"/>
              </a:ext>
            </a:extLst>
          </p:cNvPr>
          <p:cNvSpPr/>
          <p:nvPr/>
        </p:nvSpPr>
        <p:spPr>
          <a:xfrm>
            <a:off x="9215137" y="834322"/>
            <a:ext cx="1809750" cy="139065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订单项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货品类编号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草稿单编号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货品数量</a:t>
            </a:r>
          </a:p>
          <a:p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108BC5-34B9-43F6-BCB2-E01B45603B70}"/>
              </a:ext>
            </a:extLst>
          </p:cNvPr>
          <p:cNvSpPr/>
          <p:nvPr/>
        </p:nvSpPr>
        <p:spPr>
          <a:xfrm>
            <a:off x="3766229" y="979455"/>
            <a:ext cx="1653702" cy="11628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货品名</a:t>
            </a: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</a:p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09265B6-C624-4C5C-B8CF-162AE2DFBEDA}"/>
              </a:ext>
            </a:extLst>
          </p:cNvPr>
          <p:cNvSpPr/>
          <p:nvPr/>
        </p:nvSpPr>
        <p:spPr>
          <a:xfrm>
            <a:off x="9379692" y="5004076"/>
            <a:ext cx="1653702" cy="108990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客户姓名</a:t>
            </a:r>
          </a:p>
          <a:p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A865242-CF32-40A3-A393-BC53DF3A048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53081" y="3554125"/>
            <a:ext cx="1379705" cy="1388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01467B-516B-49B6-9429-7E32FD39E957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593080" y="2142315"/>
            <a:ext cx="401" cy="831768"/>
          </a:xfrm>
          <a:prstGeom prst="line">
            <a:avLst/>
          </a:prstGeom>
          <a:ln w="158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47B0A27-9ECE-4675-9B74-1789A36BD563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593481" y="4136943"/>
            <a:ext cx="1" cy="1017508"/>
          </a:xfrm>
          <a:prstGeom prst="line">
            <a:avLst/>
          </a:prstGeom>
          <a:ln w="158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140EC08-D210-42E0-9380-2EA4EE6D97DF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5454176" y="3467710"/>
            <a:ext cx="982095" cy="2382066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41FE459-2670-4268-B3CC-D54F7A30BADD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>
            <a:off x="8201841" y="5549028"/>
            <a:ext cx="1177851" cy="0"/>
          </a:xfrm>
          <a:prstGeom prst="line">
            <a:avLst/>
          </a:prstGeom>
          <a:ln w="158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B38700D-A7BF-4F8E-87FF-9E13CA6EA5BA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8157660" y="1529647"/>
            <a:ext cx="1057477" cy="1938063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6F82194-A596-471B-A096-DFC5B88823D1}"/>
              </a:ext>
            </a:extLst>
          </p:cNvPr>
          <p:cNvSpPr txBox="1"/>
          <p:nvPr/>
        </p:nvSpPr>
        <p:spPr>
          <a:xfrm>
            <a:off x="1696462" y="21729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有这个员工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A009EB7-165B-4604-B0FF-4D8653223BB3}"/>
              </a:ext>
            </a:extLst>
          </p:cNvPr>
          <p:cNvSpPr txBox="1"/>
          <p:nvPr/>
        </p:nvSpPr>
        <p:spPr>
          <a:xfrm>
            <a:off x="8518896" y="52019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F222859-CE5B-45CD-804F-1F36F5B856EF}"/>
              </a:ext>
            </a:extLst>
          </p:cNvPr>
          <p:cNvSpPr txBox="1"/>
          <p:nvPr/>
        </p:nvSpPr>
        <p:spPr>
          <a:xfrm>
            <a:off x="8388572" y="31212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751BC59-667C-4837-A4BE-561C97C7E9E1}"/>
              </a:ext>
            </a:extLst>
          </p:cNvPr>
          <p:cNvSpPr txBox="1"/>
          <p:nvPr/>
        </p:nvSpPr>
        <p:spPr>
          <a:xfrm>
            <a:off x="7260072" y="43624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被审核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73633B-D3BA-4CEE-B5B1-A0A13C9BA2B3}"/>
              </a:ext>
            </a:extLst>
          </p:cNvPr>
          <p:cNvSpPr txBox="1"/>
          <p:nvPr/>
        </p:nvSpPr>
        <p:spPr>
          <a:xfrm>
            <a:off x="5924553" y="43796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包括于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804E691-0C5E-4A78-9CC0-40EC35DA87F6}"/>
              </a:ext>
            </a:extLst>
          </p:cNvPr>
          <p:cNvSpPr txBox="1"/>
          <p:nvPr/>
        </p:nvSpPr>
        <p:spPr>
          <a:xfrm>
            <a:off x="4593080" y="447363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被取用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236382D-EA66-4A0A-BAD2-26476505D8C3}"/>
              </a:ext>
            </a:extLst>
          </p:cNvPr>
          <p:cNvSpPr txBox="1"/>
          <p:nvPr/>
        </p:nvSpPr>
        <p:spPr>
          <a:xfrm>
            <a:off x="4593080" y="24493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被使用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A493448-98C2-451E-AA01-3631D3B4A37E}"/>
              </a:ext>
            </a:extLst>
          </p:cNvPr>
          <p:cNvSpPr txBox="1"/>
          <p:nvPr/>
        </p:nvSpPr>
        <p:spPr>
          <a:xfrm>
            <a:off x="1526230" y="44291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被拥有</a:t>
            </a: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20809BB-674C-4C79-BAB8-DF2F469A2A5C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7296966" y="4163035"/>
            <a:ext cx="0" cy="690668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FE4DD69-E863-49FE-AB91-F7824E3CA371}"/>
              </a:ext>
            </a:extLst>
          </p:cNvPr>
          <p:cNvSpPr/>
          <p:nvPr/>
        </p:nvSpPr>
        <p:spPr>
          <a:xfrm>
            <a:off x="722079" y="1055639"/>
            <a:ext cx="1653702" cy="102450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部门名称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FB7D0D8-1F11-4F66-9D33-0D5DB5522447}"/>
              </a:ext>
            </a:extLst>
          </p:cNvPr>
          <p:cNvCxnSpPr>
            <a:cxnSpLocks/>
          </p:cNvCxnSpPr>
          <p:nvPr/>
        </p:nvCxnSpPr>
        <p:spPr>
          <a:xfrm flipH="1">
            <a:off x="1526230" y="2111005"/>
            <a:ext cx="22700" cy="818071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17FBA9E-14FC-4D66-B54B-6C2C7F5186BF}"/>
              </a:ext>
            </a:extLst>
          </p:cNvPr>
          <p:cNvSpPr/>
          <p:nvPr/>
        </p:nvSpPr>
        <p:spPr>
          <a:xfrm>
            <a:off x="722079" y="5154451"/>
            <a:ext cx="1653702" cy="102450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角色功能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17CA7B7-B0AB-43FE-89A3-8974AA916759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526230" y="4210032"/>
            <a:ext cx="22700" cy="944419"/>
          </a:xfrm>
          <a:prstGeom prst="line">
            <a:avLst/>
          </a:prstGeom>
          <a:ln w="1905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4483704E-5157-4DE7-961F-839685F65398}"/>
              </a:ext>
            </a:extLst>
          </p:cNvPr>
          <p:cNvSpPr/>
          <p:nvPr/>
        </p:nvSpPr>
        <p:spPr>
          <a:xfrm>
            <a:off x="720356" y="2979036"/>
            <a:ext cx="1721389" cy="116286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部门编号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角色编号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142DB2F-3266-47E6-8E2F-376B7DEA0F1A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 flipV="1">
            <a:off x="5419931" y="1529647"/>
            <a:ext cx="3795206" cy="3123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0557E8AA-53F1-44E4-B213-00707BC4C8DC}"/>
              </a:ext>
            </a:extLst>
          </p:cNvPr>
          <p:cNvSpPr txBox="1"/>
          <p:nvPr/>
        </p:nvSpPr>
        <p:spPr>
          <a:xfrm>
            <a:off x="7439608" y="113014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被使用</a:t>
            </a:r>
          </a:p>
        </p:txBody>
      </p:sp>
    </p:spTree>
    <p:extLst>
      <p:ext uri="{BB962C8B-B14F-4D97-AF65-F5344CB8AC3E}">
        <p14:creationId xmlns:p14="http://schemas.microsoft.com/office/powerpoint/2010/main" val="14703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9315B97-EE3A-4E4D-9627-E333172169CD}"/>
              </a:ext>
            </a:extLst>
          </p:cNvPr>
          <p:cNvSpPr/>
          <p:nvPr/>
        </p:nvSpPr>
        <p:spPr>
          <a:xfrm>
            <a:off x="701306" y="797811"/>
            <a:ext cx="1721389" cy="116286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选课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学生学号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0B0244-14A1-4CF0-A557-FCB67E9F844C}"/>
              </a:ext>
            </a:extLst>
          </p:cNvPr>
          <p:cNvSpPr/>
          <p:nvPr/>
        </p:nvSpPr>
        <p:spPr>
          <a:xfrm>
            <a:off x="720356" y="2979036"/>
            <a:ext cx="1721389" cy="116286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教师编号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教室编号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  <a:p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30D75A5-1B91-4967-BC95-175D7BBE9856}"/>
              </a:ext>
            </a:extLst>
          </p:cNvPr>
          <p:cNvSpPr/>
          <p:nvPr/>
        </p:nvSpPr>
        <p:spPr>
          <a:xfrm>
            <a:off x="736117" y="4897329"/>
            <a:ext cx="1721389" cy="116286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教学楼编号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174D801-2903-4DE2-97A5-91F76A073E9F}"/>
              </a:ext>
            </a:extLst>
          </p:cNvPr>
          <p:cNvSpPr/>
          <p:nvPr/>
        </p:nvSpPr>
        <p:spPr>
          <a:xfrm>
            <a:off x="3561442" y="797811"/>
            <a:ext cx="1721389" cy="116286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学院编号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D2722F-4561-47B9-8FAC-70B24CA6AD68}"/>
              </a:ext>
            </a:extLst>
          </p:cNvPr>
          <p:cNvSpPr/>
          <p:nvPr/>
        </p:nvSpPr>
        <p:spPr>
          <a:xfrm>
            <a:off x="3561441" y="4897328"/>
            <a:ext cx="1721389" cy="116286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教学楼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管理员编号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B10E14-5B17-44BE-BFA0-891B9D2E869C}"/>
              </a:ext>
            </a:extLst>
          </p:cNvPr>
          <p:cNvSpPr/>
          <p:nvPr/>
        </p:nvSpPr>
        <p:spPr>
          <a:xfrm>
            <a:off x="6811635" y="2979036"/>
            <a:ext cx="1721389" cy="116286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管理员编号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B3DD8F-BE91-4B89-91A7-465B19BE044E}"/>
              </a:ext>
            </a:extLst>
          </p:cNvPr>
          <p:cNvSpPr/>
          <p:nvPr/>
        </p:nvSpPr>
        <p:spPr>
          <a:xfrm>
            <a:off x="3561441" y="2979036"/>
            <a:ext cx="1721389" cy="1162860"/>
          </a:xfrm>
          <a:prstGeom prst="roundRect">
            <a:avLst>
              <a:gd name="adj" fmla="val 20351"/>
            </a:avLst>
          </a:prstGeom>
          <a:solidFill>
            <a:schemeClr val="bg1"/>
          </a:solidFill>
          <a:ln w="19050">
            <a:solidFill>
              <a:srgbClr val="7030A0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学院编号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(FK)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7C7FBA-7179-447C-BD43-4AB54731F3A6}"/>
              </a:ext>
            </a:extLst>
          </p:cNvPr>
          <p:cNvSpPr/>
          <p:nvPr/>
        </p:nvSpPr>
        <p:spPr>
          <a:xfrm>
            <a:off x="6845479" y="4966504"/>
            <a:ext cx="1653702" cy="1024507"/>
          </a:xfrm>
          <a:prstGeom prst="rect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91D0DEE-249A-4079-93C2-98D743F1922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562001" y="1960671"/>
            <a:ext cx="19050" cy="1018365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5BA29F-CAF8-4D2A-BFCD-6EE99101F34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422695" y="1379241"/>
            <a:ext cx="1138747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CF93553-53E2-4BEE-8CC8-886738F46639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5282830" y="3560466"/>
            <a:ext cx="1528805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F96E877-E0F5-4840-A07C-2C0E5ED31B9E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2441745" y="3560466"/>
            <a:ext cx="1119696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EF6CAC9-E7E6-4871-A876-E393074FDF9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581051" y="4141896"/>
            <a:ext cx="15761" cy="755433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E8B307A-FCBE-4FE8-A4D6-B7B343243B1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457506" y="5478758"/>
            <a:ext cx="1103935" cy="1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BEC45A1-3D28-48C9-BACC-4C9D99B27A9B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282830" y="5478758"/>
            <a:ext cx="1562649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6335802-C0FA-453C-9A2F-359FB9840F18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7672330" y="4141896"/>
            <a:ext cx="0" cy="824608"/>
          </a:xfrm>
          <a:prstGeom prst="line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EA2E522-2D93-4F1E-B6F2-74E2BB8E6509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5282831" y="1379241"/>
            <a:ext cx="2389499" cy="1599795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62116F6-F603-4FB2-B6C3-86202BCCF73C}"/>
              </a:ext>
            </a:extLst>
          </p:cNvPr>
          <p:cNvSpPr txBox="1"/>
          <p:nvPr/>
        </p:nvSpPr>
        <p:spPr>
          <a:xfrm>
            <a:off x="1561809" y="22236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被选课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788DE2-E16D-444E-9EF8-C078DD3516CE}"/>
              </a:ext>
            </a:extLst>
          </p:cNvPr>
          <p:cNvSpPr txBox="1"/>
          <p:nvPr/>
        </p:nvSpPr>
        <p:spPr>
          <a:xfrm>
            <a:off x="6703720" y="44249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951264-9348-4E39-811C-20C0CF5E9B49}"/>
              </a:ext>
            </a:extLst>
          </p:cNvPr>
          <p:cNvSpPr txBox="1"/>
          <p:nvPr/>
        </p:nvSpPr>
        <p:spPr>
          <a:xfrm>
            <a:off x="5400313" y="51336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CBB56B-9F24-4BFB-BB33-4F3BDB60DE19}"/>
              </a:ext>
            </a:extLst>
          </p:cNvPr>
          <p:cNvSpPr txBox="1"/>
          <p:nvPr/>
        </p:nvSpPr>
        <p:spPr>
          <a:xfrm>
            <a:off x="2679651" y="51029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560636B-0EB7-4F08-B56D-197F1FA6C2A8}"/>
              </a:ext>
            </a:extLst>
          </p:cNvPr>
          <p:cNvSpPr txBox="1"/>
          <p:nvPr/>
        </p:nvSpPr>
        <p:spPr>
          <a:xfrm>
            <a:off x="1596811" y="43657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用来上课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8A3B9D-3661-479C-AC2A-FB6DFE2FC33A}"/>
              </a:ext>
            </a:extLst>
          </p:cNvPr>
          <p:cNvSpPr txBox="1"/>
          <p:nvPr/>
        </p:nvSpPr>
        <p:spPr>
          <a:xfrm>
            <a:off x="2589884" y="3195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教授课程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92AF6B-C8D0-44C3-9870-049ED788FD87}"/>
              </a:ext>
            </a:extLst>
          </p:cNvPr>
          <p:cNvSpPr txBox="1"/>
          <p:nvPr/>
        </p:nvSpPr>
        <p:spPr>
          <a:xfrm>
            <a:off x="2630430" y="10361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选择课程</a:t>
            </a:r>
          </a:p>
        </p:txBody>
      </p:sp>
      <p:sp>
        <p:nvSpPr>
          <p:cNvPr id="32" name="文本框 2">
            <a:extLst>
              <a:ext uri="{FF2B5EF4-FFF2-40B4-BE49-F238E27FC236}">
                <a16:creationId xmlns:a16="http://schemas.microsoft.com/office/drawing/2014/main" id="{E62116F6-F603-4FB2-B6C3-86202BCCF73C}"/>
              </a:ext>
            </a:extLst>
          </p:cNvPr>
          <p:cNvSpPr txBox="1"/>
          <p:nvPr/>
        </p:nvSpPr>
        <p:spPr>
          <a:xfrm>
            <a:off x="5549752" y="32230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存在这么一员</a:t>
            </a:r>
          </a:p>
        </p:txBody>
      </p:sp>
      <p:sp>
        <p:nvSpPr>
          <p:cNvPr id="36" name="文本框 2">
            <a:extLst>
              <a:ext uri="{FF2B5EF4-FFF2-40B4-BE49-F238E27FC236}">
                <a16:creationId xmlns:a16="http://schemas.microsoft.com/office/drawing/2014/main" id="{32CA0F3B-D199-49B4-B1D0-6AC236A25B42}"/>
              </a:ext>
            </a:extLst>
          </p:cNvPr>
          <p:cNvSpPr txBox="1"/>
          <p:nvPr/>
        </p:nvSpPr>
        <p:spPr>
          <a:xfrm>
            <a:off x="6227022" y="182756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存在这么一员</a:t>
            </a:r>
          </a:p>
        </p:txBody>
      </p:sp>
    </p:spTree>
    <p:extLst>
      <p:ext uri="{BB962C8B-B14F-4D97-AF65-F5344CB8AC3E}">
        <p14:creationId xmlns:p14="http://schemas.microsoft.com/office/powerpoint/2010/main" val="212699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345</Words>
  <Application>Microsoft Office PowerPoint</Application>
  <PresentationFormat>宽屏</PresentationFormat>
  <Paragraphs>102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1191000814-肖泽强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Zeqiang</dc:creator>
  <cp:lastModifiedBy>Xiao Zeqiang</cp:lastModifiedBy>
  <cp:revision>13</cp:revision>
  <dcterms:created xsi:type="dcterms:W3CDTF">2022-03-19T06:34:46Z</dcterms:created>
  <dcterms:modified xsi:type="dcterms:W3CDTF">2022-04-03T14:57:37Z</dcterms:modified>
</cp:coreProperties>
</file>