
<file path=[Content_Types].xml><?xml version="1.0" encoding="utf-8"?>
<Types xmlns="http://schemas.openxmlformats.org/package/2006/content-types">
  <Default Extension="emf" ContentType="image/x-emf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7"/>
  </p:notesMasterIdLst>
  <p:sldIdLst>
    <p:sldId id="702" r:id="rId3"/>
    <p:sldId id="281" r:id="rId4"/>
    <p:sldId id="279" r:id="rId5"/>
    <p:sldId id="701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2569">
          <p15:clr>
            <a:srgbClr val="A4A3A4"/>
          </p15:clr>
        </p15:guide>
        <p15:guide id="5" orient="horz" pos="2085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作者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4B183"/>
    <a:srgbClr val="FFC000"/>
    <a:srgbClr val="FBE5D6"/>
    <a:srgbClr val="0072A9"/>
    <a:srgbClr val="FFCCCC"/>
    <a:srgbClr val="D6E0E6"/>
    <a:srgbClr val="D2DEEF"/>
    <a:srgbClr val="CCECFF"/>
    <a:srgbClr val="E89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81594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>
        <p:guide orient="horz" pos="310"/>
        <p:guide orient="horz" pos="4320"/>
        <p:guide orient="horz" pos="3048"/>
        <p:guide orient="horz" pos="2569"/>
        <p:guide orient="horz" pos="2085"/>
        <p:guide pos="192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CFEB2-F9BF-404D-9C55-D4A27C8180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2A6796B-0AD4-409C-8E3B-D8C82F7C8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DD0AC56-028C-4958-887F-48456A4CC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8A151E95-609B-4CA9-B6A1-B01DEDCD4C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1A4775-1DDE-4FCB-AEB5-6127348A0801}" type="datetime1">
              <a:rPr lang="zh-CN" altLang="en-US" sz="1000" b="0" smtClean="0"/>
              <a:pPr/>
              <a:t>2022/3/23</a:t>
            </a:fld>
            <a:endParaRPr lang="en-US" altLang="zh-CN" sz="1200" b="0" i="0"/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1B0FF311-9FDD-4C7C-AAEF-7576EBB7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CD7E7B-F6B0-4F04-B644-057E0450639C}" type="slidenum">
              <a:rPr lang="zh-CN" altLang="en-US" sz="1000" b="0" smtClean="0"/>
              <a:pPr/>
              <a:t>2</a:t>
            </a:fld>
            <a:endParaRPr lang="en-US" altLang="zh-CN" sz="1200" b="0" i="0"/>
          </a:p>
        </p:txBody>
      </p:sp>
    </p:spTree>
    <p:extLst>
      <p:ext uri="{BB962C8B-B14F-4D97-AF65-F5344CB8AC3E}">
        <p14:creationId xmlns:p14="http://schemas.microsoft.com/office/powerpoint/2010/main" val="81032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2A6796B-0AD4-409C-8E3B-D8C82F7C8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DD0AC56-028C-4958-887F-48456A4CC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日期占位符 3">
            <a:extLst>
              <a:ext uri="{FF2B5EF4-FFF2-40B4-BE49-F238E27FC236}">
                <a16:creationId xmlns:a16="http://schemas.microsoft.com/office/drawing/2014/main" id="{8A151E95-609B-4CA9-B6A1-B01DEDCD4C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1A4775-1DDE-4FCB-AEB5-6127348A0801}" type="datetime1">
              <a:rPr lang="zh-CN" altLang="en-US" sz="1000" b="0" smtClean="0"/>
              <a:pPr/>
              <a:t>2022/3/23</a:t>
            </a:fld>
            <a:endParaRPr lang="en-US" altLang="zh-CN" sz="1200" b="0" i="0"/>
          </a:p>
        </p:txBody>
      </p:sp>
      <p:sp>
        <p:nvSpPr>
          <p:cNvPr id="14341" name="灯片编号占位符 4">
            <a:extLst>
              <a:ext uri="{FF2B5EF4-FFF2-40B4-BE49-F238E27FC236}">
                <a16:creationId xmlns:a16="http://schemas.microsoft.com/office/drawing/2014/main" id="{1B0FF311-9FDD-4C7C-AAEF-7576EBB7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41388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41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CD7E7B-F6B0-4F04-B644-057E0450639C}" type="slidenum">
              <a:rPr lang="zh-CN" altLang="en-US" sz="1000" b="0" smtClean="0"/>
              <a:pPr/>
              <a:t>3</a:t>
            </a:fld>
            <a:endParaRPr lang="en-US" altLang="zh-CN" sz="1200" b="0" i="0"/>
          </a:p>
        </p:txBody>
      </p:sp>
    </p:spTree>
    <p:extLst>
      <p:ext uri="{BB962C8B-B14F-4D97-AF65-F5344CB8AC3E}">
        <p14:creationId xmlns:p14="http://schemas.microsoft.com/office/powerpoint/2010/main" val="288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CFEB2-F9BF-404D-9C55-D4A27C8180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932" y="23685"/>
            <a:ext cx="10728673" cy="64292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932" y="845821"/>
            <a:ext cx="10920384" cy="54469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t>2022/3/23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50932" y="28878"/>
            <a:ext cx="10728673" cy="64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50932" y="944475"/>
            <a:ext cx="10920384" cy="534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E7F1B-0A67-44A4-B7CA-D67E3CA23EA3}"/>
              </a:ext>
            </a:extLst>
          </p:cNvPr>
          <p:cNvSpPr/>
          <p:nvPr userDrawn="1"/>
        </p:nvSpPr>
        <p:spPr>
          <a:xfrm>
            <a:off x="8313" y="185420"/>
            <a:ext cx="490451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C4860-118C-4871-BBF2-73D460FB2B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673" b="96995" l="3167" r="96333">
                        <a14:foregroundMark x1="29833" y1="16027" x2="29833" y2="16027"/>
                        <a14:foregroundMark x1="39667" y1="10351" x2="39667" y2="10351"/>
                        <a14:foregroundMark x1="50333" y1="10017" x2="50333" y2="10017"/>
                        <a14:foregroundMark x1="59000" y1="12688" x2="59000" y2="12688"/>
                        <a14:foregroundMark x1="67500" y1="15526" x2="67500" y2="15526"/>
                        <a14:foregroundMark x1="74167" y1="20033" x2="74167" y2="20033"/>
                        <a14:foregroundMark x1="83500" y1="28881" x2="83500" y2="28881"/>
                        <a14:foregroundMark x1="86500" y1="35559" x2="86500" y2="35559"/>
                        <a14:foregroundMark x1="89333" y1="48581" x2="89333" y2="48581"/>
                        <a14:foregroundMark x1="87167" y1="64107" x2="87167" y2="64107"/>
                        <a14:foregroundMark x1="86333" y1="66277" x2="86333" y2="66277"/>
                        <a14:foregroundMark x1="86333" y1="69115" x2="86333" y2="69115"/>
                        <a14:foregroundMark x1="64833" y1="89149" x2="64833" y2="89149"/>
                        <a14:foregroundMark x1="42667" y1="91820" x2="42667" y2="91820"/>
                        <a14:foregroundMark x1="29333" y1="81803" x2="29333" y2="81803"/>
                        <a14:foregroundMark x1="10000" y1="47078" x2="10000" y2="47078"/>
                        <a14:foregroundMark x1="22500" y1="26878" x2="22500" y2="26878"/>
                        <a14:foregroundMark x1="20667" y1="26043" x2="20667" y2="26043"/>
                        <a14:foregroundMark x1="50667" y1="34391" x2="50667" y2="34391"/>
                        <a14:foregroundMark x1="51167" y1="43406" x2="51167" y2="43406"/>
                        <a14:foregroundMark x1="52000" y1="52922" x2="52000" y2="52922"/>
                        <a14:foregroundMark x1="50833" y1="62104" x2="50833" y2="62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605" y="82867"/>
            <a:ext cx="682625" cy="6813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背景音乐 - 学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22224" y="-977890"/>
            <a:ext cx="731520" cy="731520"/>
          </a:xfrm>
          <a:prstGeom prst="rect">
            <a:avLst/>
          </a:prstGeom>
        </p:spPr>
      </p:pic>
      <p:sp>
        <p:nvSpPr>
          <p:cNvPr id="22" name="Rectangle 33"/>
          <p:cNvSpPr/>
          <p:nvPr/>
        </p:nvSpPr>
        <p:spPr>
          <a:xfrm>
            <a:off x="0" y="-176991"/>
            <a:ext cx="12192000" cy="4751705"/>
          </a:xfrm>
          <a:prstGeom prst="rect">
            <a:avLst/>
          </a:prstGeom>
          <a:solidFill>
            <a:srgbClr val="013B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 defTabSz="1097280"/>
            <a:endParaRPr lang="en-US" sz="2160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6"/>
          <p:cNvSpPr>
            <a:spLocks noChangeArrowheads="1"/>
          </p:cNvSpPr>
          <p:nvPr/>
        </p:nvSpPr>
        <p:spPr bwMode="auto">
          <a:xfrm>
            <a:off x="0" y="1967533"/>
            <a:ext cx="11763767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/>
          <a:p>
            <a:pPr algn="ctr" defTabSz="1097280"/>
            <a:r>
              <a:rPr lang="en-US" altLang="zh-CN" sz="528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itchFamily="34" charset="0"/>
              </a:rPr>
              <a:t>【</a:t>
            </a:r>
            <a:r>
              <a:rPr lang="zh-CN" altLang="en-US" sz="528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itchFamily="34" charset="0"/>
              </a:rPr>
              <a:t>计算机视觉课程任务名称</a:t>
            </a:r>
            <a:r>
              <a:rPr lang="en-US" altLang="zh-CN" sz="528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itchFamily="34" charset="0"/>
              </a:rPr>
              <a:t>】</a:t>
            </a:r>
            <a:endParaRPr lang="zh-CN" altLang="en-US" sz="4000" b="1" spc="3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itchFamily="34" charset="0"/>
            </a:endParaRPr>
          </a:p>
        </p:txBody>
      </p:sp>
      <p:sp>
        <p:nvSpPr>
          <p:cNvPr id="8" name="文本框 7"/>
          <p:cNvSpPr>
            <a:spLocks noChangeArrowheads="1"/>
          </p:cNvSpPr>
          <p:nvPr/>
        </p:nvSpPr>
        <p:spPr bwMode="auto">
          <a:xfrm>
            <a:off x="15240" y="5121344"/>
            <a:ext cx="10941050" cy="11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/>
          <a:p>
            <a:pPr algn="ctr" defTabSz="1097280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第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X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组：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XXX 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XXX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gency FB" pitchFamily="34" charset="0"/>
            </a:endParaRPr>
          </a:p>
          <a:p>
            <a:pPr algn="ctr" defTabSz="1097280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2022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年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3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itchFamily="34" charset="0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audio>
              <p:cMediaNode vol="80000" numSld="40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1AF32B4-B95C-42FC-AE6E-19F56E433032}"/>
              </a:ext>
            </a:extLst>
          </p:cNvPr>
          <p:cNvSpPr txBox="1"/>
          <p:nvPr/>
        </p:nvSpPr>
        <p:spPr>
          <a:xfrm>
            <a:off x="650932" y="742115"/>
            <a:ext cx="552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https://github.com/liuruijin17/LSTR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381C6C-5876-4A2C-BEE7-BE5D6D63203C}"/>
              </a:ext>
            </a:extLst>
          </p:cNvPr>
          <p:cNvSpPr txBox="1"/>
          <p:nvPr/>
        </p:nvSpPr>
        <p:spPr>
          <a:xfrm>
            <a:off x="650932" y="1151938"/>
            <a:ext cx="66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https://paperswithcode.com/task/lane-detection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C62746-34CF-4D75-8148-01B84887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8841"/>
            <a:ext cx="9144000" cy="2675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C65315-5144-4A2F-B2B0-7A87DC16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4720802"/>
            <a:ext cx="6336704" cy="21371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C59973-9FDB-4493-9480-DA3DBFBF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：道路标志线检测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4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C52F8EA-D9BD-49E1-A8C6-405CCBC00475}"/>
              </a:ext>
            </a:extLst>
          </p:cNvPr>
          <p:cNvSpPr txBox="1"/>
          <p:nvPr/>
        </p:nvSpPr>
        <p:spPr>
          <a:xfrm>
            <a:off x="650932" y="1166582"/>
            <a:ext cx="783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https://paperswithcode.com/task/salient-object-detection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85835A-C81D-4CC1-B37F-B6A7B50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0E429-7EA5-4C1B-8BE0-3D680DEC992D}"/>
              </a:ext>
            </a:extLst>
          </p:cNvPr>
          <p:cNvSpPr txBox="1"/>
          <p:nvPr/>
        </p:nvSpPr>
        <p:spPr>
          <a:xfrm>
            <a:off x="650932" y="177121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http://16385.courses.cs.cmu.edu/spring2022/home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E2B0F-AB10-4F65-B761-0CCA710FC00E}"/>
              </a:ext>
            </a:extLst>
          </p:cNvPr>
          <p:cNvSpPr txBox="1"/>
          <p:nvPr/>
        </p:nvSpPr>
        <p:spPr>
          <a:xfrm>
            <a:off x="650932" y="237584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https://github.com/NVlabs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68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6"/>
          <p:cNvSpPr>
            <a:spLocks noChangeArrowheads="1"/>
          </p:cNvSpPr>
          <p:nvPr/>
        </p:nvSpPr>
        <p:spPr bwMode="auto">
          <a:xfrm>
            <a:off x="1914521" y="2533370"/>
            <a:ext cx="8929103" cy="8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96" tIns="41148" rIns="82296" bIns="41148">
            <a:spAutoFit/>
          </a:bodyPr>
          <a:lstStyle/>
          <a:p>
            <a:pPr algn="ctr" defTabSz="1097280"/>
            <a:r>
              <a:rPr lang="en-US" altLang="zh-CN" sz="5280" b="1" spc="360" dirty="0">
                <a:solidFill>
                  <a:srgbClr val="013B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itchFamily="34" charset="0"/>
              </a:rPr>
              <a:t>Start and persevere</a:t>
            </a:r>
            <a:endParaRPr lang="zh-CN" altLang="en-US" sz="5280" b="1" spc="360" dirty="0">
              <a:solidFill>
                <a:srgbClr val="013B6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itchFamily="34" charset="0"/>
            </a:endParaRPr>
          </a:p>
        </p:txBody>
      </p:sp>
    </p:spTree>
  </p:cSld>
  <p:clrMapOvr>
    <a:masterClrMapping/>
  </p:clrMapOvr>
  <p:transition spd="slow" advClick="0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2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UhQVnhzWVcxaVpHRmZlMHd4ZlV4Zk1TdGNiR0Z0WW1SaFgzdGhaSFo5VEY5N1lXUjJmU3RjYkdGdFltUmhYM0JNWDN0d1pYSmpmU3RjYkdGdFltUmhYM05NWDN0emRIbHNaWDBnWEYwPSIsCiAgICJMYXRleEltZ0Jhc2U2NCIgOiAiaVZCT1J3MEtHZ29BQUFBTlNVaEVVZ0FBQm1FQUFBQlRCQU1BQUFDVkw3NTFBQUFBTUZCTVZFWC8vLzhBQUFBQUFBQUFBQUFBQUFBQUFBQUFBQUFBQUFBQUFBQUFBQUFBQUFBQUFBQUFBQUFBQUFBQUFBQUFBQUF2M2FCN0FBQUFEM1JTVGxNQXplL2R1ekoyaVptclZCQkVaaUxEV1g1aEFBQUFDWEJJV1hNQUFBN0VBQUFPeEFHVkt3NGJBQUFmcEVsRVFWUjRBZTFkZTR3a3gxbnZ2YnU1ZmN5K2JPZmxPRERyYzBnVUNNelo1d0FoNE5uem9TQXJJYk5KTEVWSmdGMGlvdndGc3hEbmdaQ1lCWVFTazhmYzJRNktrNkJaOFlvUWYremFseWNuZTRlQVNDSlFaaFVRNUEra25aZ1FDRW0wdDdPSDQzTWV4YStlWGRWZDFWMDkzZE8zQ2RkL1RGZDk5ZFZYdjZyK3ZxKytxcTdlRFlKcmNiMW0rSnpldFdnM1E1dVYrcTN2emNEKy9jSDZmZDJwSTZZME5YTHF0dHR2dU9HR00zZWNJbGZHL3ZpL1RBaFp6OWZLdUFIUDF3ajVWajZJWnUxeEF6WmJzK2N5ZFdxQ0RFK2RnVXJjZE9aVW5TemJCWlpKemFBMEpVQ3ZRSVhWZFRqK2NmZ2tJUWZiZVpvWlArQnFtNUJiOGtBMDY0NGZzTm1lUFplbFU2dEtJWkE0YlpkWEt0VmZhY3FBL3BiN3ovSUJlc2JENzNwekNlUFFKbVF4VnpQakJ6d0pxODRGMGF3OGZzQm1lL1pjaGs2ZGZPZEROYVlUQi9kODhPMHJkbkhsVXIyVnBpVG9KekE4VjhzYW1XTUZ4RHpqQmx6UEhUcEdGR3JjZ0NQTldiUFpPdFdFVG56QUt1ZGFFRE1wVFFuUXB6RTZ5MlVOeEVrMGxyZXRjUU51RVhJNUwwYWovcmdCRzQwNU10azYxU1VsckdvZFNPUGtURXBUQXZUalVPTE5PTXp4VUtwb2JEZW42SEVEM2lIa3V6a2htdFhIRGRoc3paN0wxcWtHSVUvYjVWd0xhaWFsS1FFNnhqSzMyL2NmeDI3ZWhVd1FqQnN3cG9RaUZ6TGpCK3d6K3BrNlJWVzAyR25XQjZLYko0UFNsQUY5cTJnRmNmY2NKWDFDdnAzSWtGNDRic0N6MEpmdGRCaitIT01HN0lNa1U2ZG1NQUtMUGxKTDRzbWdOR1ZBN3hTd0dQY2ZPYXppbnZUbnRuTG1BVHozZnF0SWsxZ25aTTJrNU12bEFlelRjdUdkbW9MRnJQdTBYQURQbHdicFFqSW9UUm5RRzRSOEp4MTBVUnpZNXN6NzNpY1A0RldmMTdUdGd0OUQ1QUhzTSs2RmQ0b3V2SG8rTGVmbnFmanNPbVZRbWhLZ2x4SDRhUU5MMytnTnRIejJaQzdBV3o3bXVrckk5N0xqY3RiSUJkZ3BWU3NvdkZNN2VFaWEvSEVtWjN4ZWttWlFtaEtnbHhINDZVUGV5RHZoNXdLOE45U3hPTkx3VTBVZWxNa0YyQUhSSUJmZXFhM3lsclp6Wk1ub2l6M2pyelFsUUM4ajhOT0hvVVc4eGtpdllxWnpBZlpTTHV6Lyt4aVdDY3VkeXdYWUxUWXNLYnhUNDE1NGhkQURQNHZ4VjVvU29KY1ErR2tERkFUN2VaZE51UUI3S2RjOGdwS2VBVHBYSmhkZ241WUw3eFJjZWxsTFd6K0w4VmVhRXFEdlFEMThIa3RSUEJPRVBKVkxWaTdBWHNvVjFBalp5SVhScUp3THNDSEprU202VTJOZmVHbjk4TE1ZYjZVcEEzcS92SmlWRGRSY1hndk5CZGhQdWZZS2ZZR1hDN0NtWE01azBaMmk3MjdLZWgzalp6SGVTbE1HOUhheHkxem5ZNVVGMUF0c3lzd285MXlBL1pScnA5QkRJcmtBKzR4UTBaM0NabTVwcjJQOExNWmJhY3FBWGlzdlp1VlB2MG5JZVI4OWNQSGtBdXluWERoc2ZOWFZmSFo2THNBK3pSWGRLY1JBUmE3akVydmdaekdCcjlLVUFMMk13TThjc3ExODUyVHlBZlpUTHJvZnZHMmlIajJYRDdCUHUwVjNhZ2ZkOTJtM0NCNVBpL0ZWbWhLZ2x4SDRtU083a085b2NEN0Fmc29WUUdWMlRkU2o1L0lCOW1tMzZFNzFTMXphZWxxTXI5S1VBTDJNd005ODZqaEY2M05VeGF3VTV2SUI5bFN1Ym9HZkRPVURISGJjblNxNlUrMFNsN2FlRnVPck5DVkFMeUh3aXp4cTZuTnpoRHo1QUhzcUYxeFYzaFBXcXRmNUFDc3hDWW1pTzFVcmNXbnJhVEcrU2xNQ2RFeDNwY1dzNHFIWGN4ME56Z2ZZVTdreUhKWk4wR1JlbEE5d3FuZ3dGTjBwcU1SbG4zYUw0UEcwbU1CVGFVcUEzaTh4WmhVajNNbDFORGdmWUUvbHdzRVdueU9iWGlxVEQ3QlBFd1YzYXZ3TEw2MVR2aGJqcHpSbFFHK1hHTE9LZ1ZyTmRUUTRIMkJQNWNwd1dGWjcrdlprUHNCMm1TYTE0RTZOZitHbHdmZTFHRCtsS1FONnJjU1lWUXdVUXA0Y1I0UHpBZlpVTGhvRXJHdlBOVTh5SDJDZmxndnUxUGdYWGxxbmZDM0dUMm5LZ0U1eXhLelZYL29uMXpYUUJpV2FoQ1BJY1RRNEQyRHZrRDlvNXoxaEhYWTZIK0JRamp2bGF6R2VuVm9BWW5kakJaZjRXb3lmMHBRQVBWZmc5eWlHMW5FbGZabE1qd2F2akRyd3VRRDdXOHcrSWY4N0trU3pYazdBcGpCN3p0ZGlQRHZWTDNOcDYyc3hma3BUQXZSY2dSL3d1YTdFTnk2TkhFZURjd0gydHhpYzBNOTN3bHJwZGs3QVNrNUN3dGRpUER2VnpoVTFKK0MwRmZsYVRPQ2xOQ1ZBVHd2OHFoODlWeDgrdTBmN09yVVk3ZkYwbmJpdW40M3k2dmxXanBBbkRiRGVqaVh0cTF5K0g1VlYvdlczejU1Sm5EQ3pBLzdsdHp4MDAwc3MySjJrZ2p0VkszTnA2MjB4WGtwVENQUy9lY3Y5Ti8yb2M3QVhvUExienRMZ3NTWXppZUVhV0RveGkzSFhTeTdwUkI0SnpuS2ZPa1AvdTRCSHNKWUNPTGxoL3ptR2ZqZlpTeE9HOG4wNlBva1dreGt3alQreWhZUytGdVBaS1RSZjJPdmIxQ0gwdHBpbzBsZ2xGd0s5QVNudVZVVS9NV2E5RjJ2MFAvbkM0LzlRRzY0RWs0VnRIdEVIWnh3TnBsOC9zT3R3WUk3REkvRXZBWk1BVzloTmVmNFdnK2ZqZGNMNlkzZUFNZHFJa1U4Q2JEREtUUFZjUGVOdWpLL0YrSFdxaElXWDdDcnV2aFlUVXhwTmhrb1dBLzMzTVA3dVJXdzdLV2I5R2lFdkdGQTRsZHJUUWN2TDV5cndDWW5PTUtabGp3UEhrMitNMXBsdHhFMDlBYkNOUFNyU1U3bW1pTGZXN3FTY2trc0FIQVVuOHpqdHZDelRQdmRpTzFYQ3drdnJsSy9GV0pSR2t5S1NSVUZ2Skp4NXFFVUNKQjNGcHdqNUdRWGxMMU5jcVY0eE9UMUZiaUd4ajhyNk1Vb1F6RFF0azZNYnNKVTlDc1ZUdVRvSE83NGZsZTFZUU9xdHVnSHJYRVlhRnJObUVGSXl4WFlxKzhJckJWNWlzYWZGV0pVbUpqZ0Q5R3Fzc2taSStrOVQwRjFYekZxcGE3clFTb3pldE1iU2s1M0Q3V2JNaVVLK1diUDZqUy9WYmVHa0E3Q0xIVUtOdDBhZG9mNEdhV0MycVhKVDVHWDRxQ3h4djAveGJxWDhFUWtIWUZYZmtzRG5PVDBMV1NlTnNWTUxRSnl3dE5WUmpKait1UFlNUGtkZXJPVys0SkpvVlpvWXN6LzBrMlFqVmxzUmtqeFdQUEI3VE5WcmtjTndTUXNGeXZHZVhzbEVZZ3AvUFc4clpxZk5xSDUyY2JLcnE1bXNFT0VDN0dDbnRVWjRhOVFoQSsrUHl0b0pNemhhZHdFVy9iSGVFRnhZNlJweGpKM3FSNTFqZFZkcnVJQmt0UTZiZEZ4cmR2bDJwWW54K2tOZmRVNFVFSXBuSDJwK3BKRjQ0TmVVdlBnaVlUbmt4Z1pPZkJVZUZtZElkZUEvRjJLelI0end3RzEvdkxJYXR4Z1hZQWM3eFlWaGRGMk9XV1NLOWhWMTFueTZWVXYrSXhJdXdFbWlKOUwvdDhBWU85V09Pc2NUN21Wd1VpK2NaZFNKdUs1bGV5Mjcwc1I0Mjk3UU8wbCtEcnNNTWRHU0VBdjhLb3EzWnU1bmRaT2FrT0k4N2xQa3UwRUFhelQvM3dST1Bsb2VpOFZpRWdBSEZuWUtLUHRib3c3OUFMUHIrZmRVVWc2Z0pRRjJEZGRDK253K3hrN1ZvczV4OWJJTDZJajBCMXoyUWc1N1ZwRjJwWW16K2tOUFdxa0V4Nk1CajlZU25MMFpzMDdKYlYrRVllYzFSZ1JTaTNwMjVIU0hCcERVeXd4MEVYaGhhSGtzRmhOd0F3NWNGcU8zNC9VcHlSUjczUTh2N3ZQSGw5R1ZudEZDSkpNRU9NS3FzdjJNODduUHl0Ky9VM2cyNXRLMll5aUNRbGxNd212bGIxZWFPQUJ2NkFpWjF1TFZKV1Vud1dOQkxjenZRQlprN05XTnpBSTd4YnlPbWVMbVc0OTRadGpuc3NRYjNpMFc0d1pjbk1WMEdCYS93N0o0VGFWbTVSQzRsa29DckxFWnlaU2xrY0ZMTXo0VzQ5MHA2czFPRzAwa3V3U0ROWHZHeDJJY1NoTnJ6Qjg2M2dDdXhLb3JRcExIYWtlUFQrMHQ4WHBRQk5QREhpdG0zRHI4YWFCZDQ2a3NXRzNlWWpGT3dJQnRZVmVESUJNZXlqWEZuUWhHd0hRbVVvUjVUMXR6SkFFMkpZVzVsS1ZSeUNoU2hYYUtMcncyOUNibWNodzAxK1hZMHo0VzQxQ2FtRUIvNk5Na3FWTkpIcXNXZmV2UVdPYzQ0QnAzRFVUSHplak5LUFBQVEpIaGdIS3ZSdFl0eUZ0czNtSUNUc0JNYVB5RkoyMU12enlVcTBOK2d0YW9FQ3NtWFJoTnA2MDVrZ0JIWmNsOFpBS1daT2U5MEU3UmhkZW0zdFR4Z2paSmRabGgyc05pWEVvVENoRXBmK2pIekVWNlJGS1N4OExvR0RGclJTcHVJK3BnSjh5bE9tOGo4L2N4SGJIQWo1NmliVmxqRzR2Rk9BRURrSVU5TWhRK0FRdzJTcmp4TmlLK05pYUxFWkptY01xUUJOZ3VrYTd5ZW80aU96bmRZakowQ3RPOTZSeFhMWHN5ZGh5alVEMHN4cVUwc2ViOG9lL1QvU2ZubGVDeHFCODlyVmM4SVFJUnpHK1IvN1U3WVRuOG52bWxBQjdjSm1zdWVqUTQ5anFHY2NWTndBbVk4c2ZabVJUakoxMjVPckxuc09JbG82NDEwelpkVHBRbkVYQ1VXZVF4K051T0lqdTUwRTZ0UnFQUnBxRWhkZ1NqVTlNdHhxazBzVWI5b2U5RjFoeUdxQ1NQQmNVMVk5YStpR3YySTVZVUJNZmtsb0FtdkkvcWpzditwcU1qTnlIbzM0bnNhWkpJL00wTFN1TW00QVJNWmNYWnRSWkVNbFc1OEh6V09lK09zY3M2ZjEvanBUMURIcWZVcE12NTgxUFA0c1Z2MG1QRFJNRC9kZTd3STRiSWdGRW01UHcrYy9ldGE2ejhaSjNmVFdhVkc2MVRiejM4UTBpWWVYRDRMTU0rNFNnTTV6Z3JkNVdzL0Y4OVY3OVRZS3R5aHNmdTFnVStkcUYrNjlzVVVFc2kzV0pjU2pNRDBlYndPYUhUZHYvcXh1SE5QUW1nR3pyRDJic1B4QU1QL21mQXl1R3hKQi91ODc5MngrSExWUjViVkdiTTJoQXhXak82akFsT2JxaGFLcEgxcFFDMDhieW9YQXVUb01BVDI2Yit1QWs0QVZPeGNYYlJtSFpMVmE2T2luQVJGVjlWTlN0TmNuUHRhbkR2YzZNVTZYSStSbTRnZDlGQzJFaFBNUVZKZ084bEJ4ZkkrY3JaVGNYT0tRdENaYXZOZ3hvL3pkMUszbTRlcVZNWEQ1cndEWFAxZ3dmTkNBV1AzZ2d2NUFMV3l2L1A1UENlbWpBcHlyQ0c3cU5US3VTNWx3eHZ2cEdQaStxa21VaTFHSmZTVEtMcGM4VDRqc1VGbmJiWUpuYysxQmh1SXZVWktEMjdXRHhGQnhrbjgrazFJNVRRMk15WmE1QTdMNFQrZkFFMWRRZHpVdXp4WXJzNmFTK0J5Ui9ocHhQdVdPOFpMMkNnWlpjdDh1SW00QUxNS3NmWjR6TFRsQXZQWjFIVU12NERRNXU4UDVodnZrTHpQcHp5U3VGeXFvM3pRWU10OWJBcnZSeTJtd0I0a2p3MUNMNXlaU2ZzdXFEMGhjcGV2SXAzYVF4TlBlR1ZHdG9hcVZPMXRSbnlyV3IzeHdPOGF0c0lBY2NXWGkwUkx0ajQvNVM4Y0JCVU8zeHJvQW1CVHdaTkNEd2hWOE5mSTFkNlFmQzNmTGRIYTBOTHBscU1RMm1xamFlZ3VmK3RleWNuZERSM2tid0gwMFhuTzBpMnVMMkk0UFBpbGUwSkVTWWNFNGFoYitiTTFJZS9Hd1Nma25FSHZMSU1BSGdmK21MR2dkNFlNN1BXd3h4SlNQMHhXWDNIOEdUd3hNdXlSTHZIVGNBRm1GV0tzMnV5UkRKTnVUcGtpQWZCTGhvNWJvcjBJMHlKSnc1RGl3a3BqUDhFdEtiTDJHRXhTNklXYm03QTFScGpyeldVeFlRVVB0TTMxM0U0NG1rcXEwNFNIZGdvblpyQi9FbklhdytBZmlhY0UvZ1c0ZWtRUDdZaEdJTEF4djh4Y3BWMmZwcDUzVmttOEJFcXNDdE1jSVl3cDE2dG45Y0VScEpwRnVOU21vdHM5SUsyaGhXUmlneVJXU01TT2pMVkJ1dkZKSnRXTGwzNkJDRnZ2SFNKTVRVM2NOS1J6NG43b3F2YVprNjFTVDVNMmJyOGlUQnoweTBEUitTWWxBQlBuWThUenhiMDI1RzdVSkJuL2gxZGVPSTFTeU54RTRCL3NBSm1sZVBzY1prcHlvWG5FNGFIWFdYSDFRYnpaWmg2NVk1aFNPRjdKWHVMQWY1and6b2FOT2RMTitDTFBOTGFEeWUxa01MVVlBNXRuZUFMUDBpSmR5V2tqTklwZWxpc0xrTGpoaFpvUkJkZWp3cUR0dkRQMTducnJiQVhFZFBmb3dMcnkyd0U4SXVyUlY1R2IzdTZDNkVFL1Vxem1JNURhYnBzdFRqZlJLdnlja0ZIK1RUWHI2K1FBV01PWDhmTTRmRk5DNTFxRVc0WDJtYk9FMkxodmNwdGlqNWp3ektla0lFN1BPTmxpYU93TzdReE5FUHphRERhNjFuYWladUFDekNySEdlUHkweFJManlmVFZWcFMyMjlIeGNEMTFYMkdxVTBCa0hRSUJ1MGJsdFhFRGZnQmxjM3VBNVdDeFVqbE9OUWh1Tzh3VW1TWjQ2eGRtb2ZKaTQvYU9od0tCUThiRlFmZ2dCV2NaN1JMZnhQaU5Hb01vdlpZUUtwLzhBQ2NKM1dBZW9CYnZBemwybldmcVZZakV0cFp2bHM4cWptNEp6UTBYQ2YrVFhNQ0NzTVJmZzZoZzd5aEZEN3BwaWgxR1lPN2YwR3E3QWpMUWFqdzgyS2tmRkJESTN6Y0xXVWQrWDVRbjd4NE5aQ1FYVjlid0h0aFNWaEttNENMc0NzVHB3OUZDVlR5UmFENTZOdGRHR21GUVBWRldPNXAydytRcGxEc0EvTjJLWE55TENZTmVrRVBDM2lZYXlXTmhrblhCMmZyaVJsYjVuK0dRR09vTWFMT0dQc2Q1Uk90ZGNDaEowdlk3SmFXakN6QU1UYllRdXZrYjdNd2w4WDFXYVl1K01NMU9YRDZBWlV3aDVYWjdqK1JacTFYeWtXNDFLYWFXN0lXN294dXFDajRTNUNSbmFLbjRQWVY0K1pEdktPeUVuZkplL1lJSmFMbHEzdjhJclllTmJHcXRwV0VYalhVRzdPblBjWDJxZ0hWQmlLY0J5Ykt0b3hXb21aZ0JNd3F4WmpONFR4VExKeUFkUkdXQW1JZVJBR0hWNWg1QmFoR29GTG96Q1hjeHdqaWszSkFTMmJJY3YweGk0M1lLRk9OSWdiY0Y2TndsUzIwYVB6Rlc5d3k3NWJ6eXVtclB6dG5Xb013amVsVzVyZjdCdEwyMCtxTGFBNFA0YUhqOG9KTmdGeWhnMUFtcTg5a3dKRDMybU9qdFV1dmR1dlpJdHhLczB4cmoycit2TnlRVWZEZGZZZ0sxSUQ1VkJqWHQra2xzMEdHY3NnaGhOM0VOa2wzNTBHelNWT1FFU2d0ZmdtNU5aNVFTMnN4QWtGL09MQkxXcGlWdldEYTNVUjlXamxOQmt6QVNkZ1ZqSEdIaEZIczRrV28weUVWNlFyeVFGTjdraUQ3cElsbWpjb3AxbCtpVVpRWXBFalJ4RUZUc0R3NzN3MFZFaXRVWGdJUWZXd0liZ1crSFlVYmNweWpkQ3BLdHBRN3gxQ0JZSTMxaDNieWJyODRNVEMzNWNiZUIwNkR3cUc3UkFlem5Yd1hQZm5RbUlzbFd3eFRxWFo0ZlBDN1BzMGdRN280TURZcmxIR3orM1NYOXJKSlhZUHFuU1FSUlFtZlJmdW9oZXcrV1hHTnlWc3Z0cUNTcXd4VWhCOHM0bU1jQnA0VURJbFN2UGY4SGdPdGVGRTdCSmFDZUlaTWV1WjdVUk53QTJZMVl1eW04SjRMbEc1MmpKTUVUVnJ3b1cwWlRBbWczcjQvcWM1ajZEOHh4cTFiNm81dUpTTEN0eUFNUnliakZtRjFGSEsvRSt5alN2K2pCZEVjNnhLN0dlRVRzMi9nSWFQd3NUYjRmQmpGMGxGTFBQL2dveFlLRmo0YTJJTS9venAwRHpNUXIxNlpRaGI0UU9PSVE0SmlSYmpWcG9GUXA2MUVrcWhLUmQwV29abzRjMzBMaTcxZFF3ZFpHamZHcVdmSUh5eGVFS0dZbFJITjJuSlRJUEc2bys5ODJFb0JDRXZldmM3M3ZHT2QxNW8wTFJpclNzelk1N28xRzFuN3Fock16ZVZrdlhxNjNNS0ttUHB6d0VpalhuN2NpZ3YvTmJiTUlGRXdLeTJ3UjdLTTFKSnlrVkRxSUhPdlVXWUw0S0g0dkRrU29YNnJBZ0YxZFFXaXhDU0NIaEhydHprU2dVVG1WakxLUW9iKzIwR2FJSEZEVG8yUFQxS3AxQmZmUWJTNVJaVC9iZjdMMkFJeVBDRDc0Sk8zSDhUVGV0aHU4blB4K0RqSDIyUzUwa3M4dFVyenh0clpNa1N1eWRhakZ0cG9NeUVQS2NueGFWQnI0SDc0TDJTVzlvSXo4dTVSZnF1c0JjNzlKRlUzM0FmT2FBTmRTRWpkc2xsYjBNK1BUREN6dmwxbWpjdzRtOWJMaUZsZlZqbHVrZ2pkbG1VNUdCZU9ENFFEQlBvQ2hqR1RRSm10UTEySmM5TUpDa1hlbXBPZGNmNFBBaURYbVpTa0JqSVJJUUNzblJjczJLVm5naDRUNFkwSW9nT0VFMkx0WXFpMEpXbm9QVVRCMytVVGdHd2V1L1E0SUU4RFNIajF4bzQrV1h5UTlIWU5meVFMTWZ6MHFaQ3VNVHdvU3FXV0NMUll0cE9wYUY3cmJCdFRZTVl3ZnhaVTYzQjkrRjZvY2pqT2E2b0loVk5TMDhWOXFJbHhMMW9rM0wvdnNnWnQxdUVuSnBtTWJDeWJ6UUplZWEyS0J2eHRpZGpGbG0vSDA0NjBFelpkZnpsak5BS0RCTklCTXlFR3V5eW1jZzlTYmt3a0xzR3U1aDBzUGZENldyTkVhZG9FZFRKcDdpUVJNQk5PUndxcEk1VHRFQ3Z0V0VBaTJSRzZSUkV0T1hNTG1hRHFicWhERHhEMzBpS3krVEhHTno4OEx2Zi91OWhPYlpZdnkxNTJZN1pXcGh6cGhJdEprRnAyZ3plNFlBTFRvTXUzUDVkZ3R0UWIya3AwbE9GdmNDRzFNTWZmTmV2LzZNVGZGalFOVVJTLzJlR0t5R25kMnJ5bEttTlFlV2hNMnhMQlJMMmRWZXlFSTY2andsb0FIellrNVFyK0MyYzhEQ3UxNSs3ZllWK0FpTjZMK2R0QzRYK2pSeXhZSncySnlwRG9Nb29kNkdXUm5FSy9uQ3ZWTUZ1VDlXMEpFYnBGTVRVeENRQXg3QmtrUm9qbWZ4WTJHTnNqRXUrMEdCRU5Xb0dTeXlUYURFSlNqUEh6VnNkSW9rSk5nbGZaQVltem5PWTMvSExhRnI2cnFZYWpZYit0c2VVRjgyMXBJNklncTVhNFVRNUM4bkRJRU01cldXVjlqRUJ4UndKNGpTNm5reFVMcDFSUzY5S2VOSWJJZnlJcnpsVUJMV3dwTlYxSkN1eGhWQ2NncW95MEF2VWtzOHFiNVJPUVpDYzJlR0FONnh5STBTVEh4WVJLWWRBVGM1K3ZEektUL09KRm1PcklHbXo5MUdiU2R4RGxLejAvdG03d1MxQ21SMjF1VUZMR2lMbWxyNUwzdWtBWGFZTVBoZDZhL2dQeCs2dmp5Z2ZucTdjdEtITWpVMVY1WWhZVEYvQ2svTTJWZ0Jpc2FVb1dnUzF0YUU2NEV6QXJTK3lRclUwaWxPMFFHOUdCSG9PZWFOWkRGcmNaQUl4Vy9RY2tuVnloSDhuNWtWaDlKdGhCVFZHSWNtV0d0bGlzTW1GdmJ4a1YySTBTSGVEbHhobFM1ODc1RGFBM05aQkwzWjVQZXh0bkRZa0pHUXdodXRhTVlUNVJCcGFqV3hKM1NEbk5NOTFSQ3htVDNxeWpweXY0eFFhdVg2UDk3cTJrdDU3R0FvZllIeVJ5N25qRkxhSE9HQ2xFemdFbG5DTlpqR1lXcmFaMEgySklhRUpGRVg0RitTdWhLcUZMbkNCakxKSGtzMWNWTXRoTVVId1dyOTVURFJWYVlnNXcvaGpaZGhEWUE4TTZPVjlJQ3JJSFIrUlRicGhIK1MwVmc1aDRlSkNveGVVTkF6eW1EYk80N0NZeE9NbTlnNnA5U2Vidjk4S0pvMXlQZ2dvaGE0NWx0aTlFdTcxc2J6MUJ5TzZ5d3BZU0QySndkWW9PTkZCS1hScEpNeHBkZEVxUlJMM1J1aVU5dmFrYlFRcFVtanNydDYyY1A0RkFwekdKWS81Y09LVzlETUdUeXd6WjJoYXJOaE9xTlJ1WVFXWUJld01KdlhWWXZ0aVIxaU1pTU4ra1hIQkViQTcxcUhzenJaM1p0a1MyL2lHeXhRWnk5WDFlUXZ2ZGticFZreW9pd0JsdWF6S3VwbzdIWVBGOUgzMFdZSGhpUzJ4YVlybnM0YTFCWWdhWlpkVDZLbFdydFplQzM4NHRrMG1mSWRxNnpGMFg2UGdSU2lsME8wbWdUWjU0UitNMGltNm9TR2NVMTFPblF5Ujh5ZkNQeEdiWTlUR0NCT3hTdENQOUd0V0RGczZwOGF4TDZGM2ZYd0ZQUElHcXp3dDFKZzl4MkNTcjRHa25jdnRBTllML21kQWEyS0ZvN1hzVEc0WlFlcUNiTkxKbjZ0QWZ4MXpVbjk2WTdDWUNlT2pQVC9ZcXlJbWhXV3ZCR3dLaVZPb3hTd3pjU256QVc4U3dYS1BwZGdCRlZvbFRxRVd3MS9IcEUxYm8zU0t2bzU1bWtGUXRzcWhPWDhqL1BnR1VySldQOEpTYW1PRTVSYTBPZVlEa3ROeXYzSFRRa3doZGVYODF0VWlFbWNkNk5kNVZqak5MUWREdllMOERvK2lwOFVnTTk4Rk11dkZBdk5ZN1hDaStIU1BTWEQvWUlwYUQwdGIwaU9HcENKVCt1dVlsdDd1R0N4bUZOd0xRcldBRXg5LzBOZEZjUXA5SmN3ZlM0TStqZFJMam1pZFRxK3ROZkRIS1RpVnhnT2Y0OXE4bXlyWm0wR2U5RGttSFhaS3pRZy85RTVXbU9EZVdxM2tHUDJFMUdyRWY5NDdXbEppeXIwaDU2KzZ6OGhnVmI3TEJCNVRLeFdhN2F3ejRwVEEyUkpoVlovZSsrZHAyV29ZKzlRNE02dGgvMmxxSGdKT1NGL1MyU3Zrb0dKbnJpZXFmNXFRUVNpcDd4ZGd5d29aMldXMTFQdVVnTkdreTRvSnVxS0xVK2dYRW90VTBxU1AxNk9ybmpYS2pYaDNDUzlHdHBHTVV3SjhNMCtaZ3ZZR3V4WDhVeE9XMHZhTWk2TDhOZm1vcXJYVERGcFhqdzh3YWNvNXFGcnpmV3ZpMjhPR0NMTk9DaStWWEU5OFpJUkh4QjBRWHg3S294a24rUndEQjNDWmlkbWphL1pPajZZbjVHWk84SWpzQzJPeC91QlJmbGdVVk50WFZPZXR2SG1KYldXUU9FeW5yek5hb1p2eWFTTWp1NDlJeGpQUHh4U1RPOFp0OVR4b2NRcWR6VEhTV09Jc3NqcHBQL3M4aHV2U0ZXS0ZQY2c0aFo0UjNJYWdHWDFNMGdUN2x3cy9PRWUwMS9wSnRhUDhxMEp0ZzgrSU4rL2hpd3dtcGl2M21sOHpIQ1RKSGFHczh4SmVhVlY5WXA0a1pFcjhWNWVLK0dpZU82SjlzZjFiNGRzckY0bUlxdnZVY3ZpT2kvbzZZTForVjFJRHZBeVIyTyt3VlBWTlpMZnA1empUcFZvNEhuOGRIc1hYTDEyNjlQZ2JmaE9wN3dxVzZxWC8vQ3l5SC9xVlMxUnBVcStNN0tueURBYjJEdzNuYTgralk5dnMwYUk0QmZNT2pUMW12SjRoL2JLWFByQXZIL1RobDArd1p4ZW4wSGxuSFZ4YlJidG95R1NmcjdEdjcvZUVwakJpd2c5ZXg1ajhrMko1OXpYeUNsWU5HeU83ZXYyTFFrRmx1VjZXTTczS3c3d1o4aU0rZ2lvaTB0OFNmek9Helg2VnVnUmJveEZPdGNHM0EyakUvZTFnVXB6VWF2UGdaNzU3eFVNSkswMUNudjBYWC8vR1J4dmtWY0VUd2g1OThHWGtxY0VzOUlzNWFzam9LMko0eml4QmRFYjJCRW1Xb21rOG1TcW05QzdwVGZLMWVKeENENTJzQmRXdTF6TkVHMTA4dmsrUTg5TlF1L1l5YXpOT1FWaUF6bjlhUEdnTHNEd2s3S3ErK3VwMjhCWGZ5RGZPMzZZV2d0ZUlZak1Gd2Z0QUIxU3RIZmIwY3Iwc1ozcU9uWmVlYlI0TXZBVHRIZlRBOS9ma2h3VjNHK3VabGxLclI2bmRmZkZBdkk3Qk52K1R3ZFpwempuSkhQZzNtOE5OVVRQeFZ1bHluYVYvZmFaeVBwRTFUMkZOV1FaTEROZUVzRDdCTndZMzBIOVpycnFXMUV4RzlpUlJscklXZVdsdDJNTTBja1c4Q01Ba0U2V2dkSGhQemNjWnNRWk9rc01MNU1WMEdqa3JvcUk0aFpZKy80Snc0UlpZdVVnVFpJaS8xZlVndVRMd0V4UG5uMjJRbS9GNXdITkYvYmxvN0g0U0E0THlIL0tUbjRucjc4akJQV2ZKRUJicmN3SG9NeDZxRVhWcUVEc3FkK054aW11K1JtNitlL2g1dFpIUklqK3Z3a2kwZzQ5aURqWWxiOHI5ZFdjYnc5dmZOMGpoK3Y5UVhQM1Yra3MzMGRIUDEzOUtkRGRPQ1lLdm5xMy9kRStVcDk4K2NlUGhoOEExKzhEaHVtQ09VL0FIR1c4OFZKOTFwTXZNd2tIZlFNNmVPM3o1dG1jbEMvL3NnL1hibnZQWHF2NERyMUpKbm5qTUxJK1U1c3ErN216OTFsOVk4UlZSdWUvRzRUUGVGbksvdm5IblpwaWJ2VkIvL3E0NkZoak0vOEh3UGFydzgzY01iLzhqM3lGU3RhNG5maEJIb0srV2pINjl5OHJ2Si9YSWNQMkFkKy9JalBQM01aQzIyanIxNjBSV2ZqK3BSNGJMT0d0MlpGQmRCM0tFUnFDR1hib3NWMWIrTExLdkllOU1nKzMwWWFOUEJzZlhFTXoxcG8veUNCRDVPc1VUWkZaK1Q3SFhtcTNQWDlXcnoydXZOWjdyN1IvVkVWQmZ1M2dDek1ydktmYWFzelg1eVljdDhYTHBtdU81RHVDb2pnQmVyMlRhQXNyS2YxVDdIY1hGL3c0c1RsZnNSa3V1NTYrUGdENEN4Nk52VC9SQ1N6b3J2MFhFa1NRMTJQcmxDYiszZmtleUI5ZEJsVElDajdmSTRSc3pUREpaK1V2cFJCR05kTzZDbE5rNlB3NVRoTURyTW40Z1J3QUg0SEdsSDhpVm5jL0tMK3NkL2Z2RnE0Tmd2anVtY3hWSHYvdlhFWHFPd1BIaGJUZmNVZWRuNUh5cVpPWDNrWGswZU9acmh3L1Z5U3VQQnBqcktLNlB3TkVmZ2RrTDVNN2Y4SUQ1ZjNURGRuZkNvZDFXQUFBQUFFbEZUa1N1UW1DQyIKfQo="/>
    </extobj>
  </extobjs>
</s:customData>
</file>

<file path=customXml/itemProps1.xml><?xml version="1.0" encoding="utf-8"?>
<ds:datastoreItem xmlns:ds="http://schemas.openxmlformats.org/officeDocument/2006/customXml" ds:itemID="{A09CB67F-F63D-7D41-A146-9491A10F1584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宽屏</PresentationFormat>
  <Paragraphs>17</Paragraphs>
  <Slides>4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任务10：道路标志线检测</vt:lpstr>
      <vt:lpstr>参考链接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3234</dc:title>
  <dc:creator/>
  <cp:lastModifiedBy/>
  <cp:revision>108</cp:revision>
  <dcterms:created xsi:type="dcterms:W3CDTF">2021-12-11T13:42:29Z</dcterms:created>
  <dcterms:modified xsi:type="dcterms:W3CDTF">2022-03-23T07:25:53Z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