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之心" initials="之心" lastIdx="2" clrIdx="0">
    <p:extLst>
      <p:ext uri="{19B8F6BF-5375-455C-9EA6-DF929625EA0E}">
        <p15:presenceInfo xmlns:p15="http://schemas.microsoft.com/office/powerpoint/2012/main" userId="e4f4d1c159f5d8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1611C-A9CD-4190-B569-C3C77B4749B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1CB71-DCFD-4446-A6F1-5B546D2C91D0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加载图片及标签</a:t>
          </a:r>
        </a:p>
      </dgm:t>
    </dgm:pt>
    <dgm:pt modelId="{7FBD121C-979B-4EF3-9E5B-2C99FC7A2BDB}" type="parTrans" cxnId="{78F1F309-764F-4AB0-B6F5-30C96C6F050C}">
      <dgm:prSet/>
      <dgm:spPr/>
      <dgm:t>
        <a:bodyPr/>
        <a:lstStyle/>
        <a:p>
          <a:endParaRPr lang="zh-CN" altLang="en-US"/>
        </a:p>
      </dgm:t>
    </dgm:pt>
    <dgm:pt modelId="{5808C1C5-1409-4FB2-ABBB-CD0961DC03F5}" type="sibTrans" cxnId="{78F1F309-764F-4AB0-B6F5-30C96C6F050C}">
      <dgm:prSet/>
      <dgm:spPr/>
      <dgm:t>
        <a:bodyPr/>
        <a:lstStyle/>
        <a:p>
          <a:endParaRPr lang="zh-CN" altLang="en-US"/>
        </a:p>
      </dgm:t>
    </dgm:pt>
    <dgm:pt modelId="{9B8483F9-1C52-49D7-B656-D1C1ADDCEA3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获取图片人脸位置</a:t>
          </a:r>
        </a:p>
      </dgm:t>
    </dgm:pt>
    <dgm:pt modelId="{0DCC8137-5A70-4088-897E-6F3676880044}" type="parTrans" cxnId="{E198D0F3-8C9D-4581-95E7-0F3E2A1BE882}">
      <dgm:prSet/>
      <dgm:spPr/>
      <dgm:t>
        <a:bodyPr/>
        <a:lstStyle/>
        <a:p>
          <a:endParaRPr lang="zh-CN" altLang="en-US"/>
        </a:p>
      </dgm:t>
    </dgm:pt>
    <dgm:pt modelId="{2D3F564F-3558-41D6-BFAD-E8AB04000531}" type="sibTrans" cxnId="{E198D0F3-8C9D-4581-95E7-0F3E2A1BE882}">
      <dgm:prSet/>
      <dgm:spPr/>
      <dgm:t>
        <a:bodyPr/>
        <a:lstStyle/>
        <a:p>
          <a:endParaRPr lang="zh-CN" altLang="en-US"/>
        </a:p>
      </dgm:t>
    </dgm:pt>
    <dgm:pt modelId="{88BACA52-AA97-4AC7-871F-3352C65A38F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训练识别器</a:t>
          </a:r>
        </a:p>
      </dgm:t>
    </dgm:pt>
    <dgm:pt modelId="{BBD896C2-898B-4DE5-B629-7BEBBDBAF1FD}" type="parTrans" cxnId="{4895AA0C-475E-4280-AC1A-B162488B7E25}">
      <dgm:prSet/>
      <dgm:spPr/>
      <dgm:t>
        <a:bodyPr/>
        <a:lstStyle/>
        <a:p>
          <a:endParaRPr lang="zh-CN" altLang="en-US"/>
        </a:p>
      </dgm:t>
    </dgm:pt>
    <dgm:pt modelId="{419905E4-8263-47C9-858D-3F31469F3060}" type="sibTrans" cxnId="{4895AA0C-475E-4280-AC1A-B162488B7E25}">
      <dgm:prSet/>
      <dgm:spPr/>
      <dgm:t>
        <a:bodyPr/>
        <a:lstStyle/>
        <a:p>
          <a:endParaRPr lang="zh-CN" altLang="en-US"/>
        </a:p>
      </dgm:t>
    </dgm:pt>
    <dgm:pt modelId="{29264780-78FE-4173-AA07-F8329E87AD7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保存训练文件</a:t>
          </a:r>
        </a:p>
      </dgm:t>
    </dgm:pt>
    <dgm:pt modelId="{DA3A9E8F-8D4A-4DFA-919C-8F26CEA50AD2}" type="parTrans" cxnId="{F9CA9A39-3536-41E1-BEAD-2CAD38DEF9FB}">
      <dgm:prSet/>
      <dgm:spPr/>
      <dgm:t>
        <a:bodyPr/>
        <a:lstStyle/>
        <a:p>
          <a:endParaRPr lang="zh-CN" altLang="en-US"/>
        </a:p>
      </dgm:t>
    </dgm:pt>
    <dgm:pt modelId="{68144677-0C90-4D3D-9DB3-E5A0C879C70F}" type="sibTrans" cxnId="{F9CA9A39-3536-41E1-BEAD-2CAD38DEF9FB}">
      <dgm:prSet/>
      <dgm:spPr/>
      <dgm:t>
        <a:bodyPr/>
        <a:lstStyle/>
        <a:p>
          <a:endParaRPr lang="zh-CN" altLang="en-US"/>
        </a:p>
      </dgm:t>
    </dgm:pt>
    <dgm:pt modelId="{12685BE7-17EC-4BAA-A8A8-B8D60D06ABA0}" type="pres">
      <dgm:prSet presAssocID="{0251611C-A9CD-4190-B569-C3C77B4749B5}" presName="Name0" presStyleCnt="0">
        <dgm:presLayoutVars>
          <dgm:dir/>
          <dgm:resizeHandles val="exact"/>
        </dgm:presLayoutVars>
      </dgm:prSet>
      <dgm:spPr/>
    </dgm:pt>
    <dgm:pt modelId="{CF8A1347-9BE7-494B-B61C-E990A1C80997}" type="pres">
      <dgm:prSet presAssocID="{3831CB71-DCFD-4446-A6F1-5B546D2C91D0}" presName="node" presStyleLbl="node1" presStyleIdx="0" presStyleCnt="4">
        <dgm:presLayoutVars>
          <dgm:bulletEnabled val="1"/>
        </dgm:presLayoutVars>
      </dgm:prSet>
      <dgm:spPr/>
    </dgm:pt>
    <dgm:pt modelId="{2B34C2C9-B2A9-49AE-9B93-614D0D3088F4}" type="pres">
      <dgm:prSet presAssocID="{5808C1C5-1409-4FB2-ABBB-CD0961DC03F5}" presName="sibTrans" presStyleLbl="sibTrans2D1" presStyleIdx="0" presStyleCnt="3"/>
      <dgm:spPr/>
    </dgm:pt>
    <dgm:pt modelId="{D8E8DD16-0E60-4735-A781-924D0DDE0E33}" type="pres">
      <dgm:prSet presAssocID="{5808C1C5-1409-4FB2-ABBB-CD0961DC03F5}" presName="connectorText" presStyleLbl="sibTrans2D1" presStyleIdx="0" presStyleCnt="3"/>
      <dgm:spPr/>
    </dgm:pt>
    <dgm:pt modelId="{BE36833E-24F0-4A6A-BD91-1B7946EA76D0}" type="pres">
      <dgm:prSet presAssocID="{9B8483F9-1C52-49D7-B656-D1C1ADDCEA35}" presName="node" presStyleLbl="node1" presStyleIdx="1" presStyleCnt="4">
        <dgm:presLayoutVars>
          <dgm:bulletEnabled val="1"/>
        </dgm:presLayoutVars>
      </dgm:prSet>
      <dgm:spPr/>
    </dgm:pt>
    <dgm:pt modelId="{905F2A34-142D-41E6-931D-1AB1E5AF2923}" type="pres">
      <dgm:prSet presAssocID="{2D3F564F-3558-41D6-BFAD-E8AB04000531}" presName="sibTrans" presStyleLbl="sibTrans2D1" presStyleIdx="1" presStyleCnt="3"/>
      <dgm:spPr/>
    </dgm:pt>
    <dgm:pt modelId="{EDD9AE3F-5132-4828-AF97-AB8DAA81BC34}" type="pres">
      <dgm:prSet presAssocID="{2D3F564F-3558-41D6-BFAD-E8AB04000531}" presName="connectorText" presStyleLbl="sibTrans2D1" presStyleIdx="1" presStyleCnt="3"/>
      <dgm:spPr/>
    </dgm:pt>
    <dgm:pt modelId="{FE6B9AC8-B84B-4664-9264-D56B559E2BCC}" type="pres">
      <dgm:prSet presAssocID="{88BACA52-AA97-4AC7-871F-3352C65A38F6}" presName="node" presStyleLbl="node1" presStyleIdx="2" presStyleCnt="4">
        <dgm:presLayoutVars>
          <dgm:bulletEnabled val="1"/>
        </dgm:presLayoutVars>
      </dgm:prSet>
      <dgm:spPr/>
    </dgm:pt>
    <dgm:pt modelId="{F7E2DB1F-6CFB-4B65-B746-60E475BFC709}" type="pres">
      <dgm:prSet presAssocID="{419905E4-8263-47C9-858D-3F31469F3060}" presName="sibTrans" presStyleLbl="sibTrans2D1" presStyleIdx="2" presStyleCnt="3"/>
      <dgm:spPr/>
    </dgm:pt>
    <dgm:pt modelId="{7699475E-87C2-46CF-9562-694F60E473F1}" type="pres">
      <dgm:prSet presAssocID="{419905E4-8263-47C9-858D-3F31469F3060}" presName="connectorText" presStyleLbl="sibTrans2D1" presStyleIdx="2" presStyleCnt="3"/>
      <dgm:spPr/>
    </dgm:pt>
    <dgm:pt modelId="{1CE2D46C-4E47-47C5-860A-61DE48D4BBB8}" type="pres">
      <dgm:prSet presAssocID="{29264780-78FE-4173-AA07-F8329E87AD79}" presName="node" presStyleLbl="node1" presStyleIdx="3" presStyleCnt="4">
        <dgm:presLayoutVars>
          <dgm:bulletEnabled val="1"/>
        </dgm:presLayoutVars>
      </dgm:prSet>
      <dgm:spPr/>
    </dgm:pt>
  </dgm:ptLst>
  <dgm:cxnLst>
    <dgm:cxn modelId="{27C08A08-4390-4188-B573-FB946E045C07}" type="presOf" srcId="{2D3F564F-3558-41D6-BFAD-E8AB04000531}" destId="{EDD9AE3F-5132-4828-AF97-AB8DAA81BC34}" srcOrd="1" destOrd="0" presId="urn:microsoft.com/office/officeart/2005/8/layout/process1"/>
    <dgm:cxn modelId="{78F1F309-764F-4AB0-B6F5-30C96C6F050C}" srcId="{0251611C-A9CD-4190-B569-C3C77B4749B5}" destId="{3831CB71-DCFD-4446-A6F1-5B546D2C91D0}" srcOrd="0" destOrd="0" parTransId="{7FBD121C-979B-4EF3-9E5B-2C99FC7A2BDB}" sibTransId="{5808C1C5-1409-4FB2-ABBB-CD0961DC03F5}"/>
    <dgm:cxn modelId="{4895AA0C-475E-4280-AC1A-B162488B7E25}" srcId="{0251611C-A9CD-4190-B569-C3C77B4749B5}" destId="{88BACA52-AA97-4AC7-871F-3352C65A38F6}" srcOrd="2" destOrd="0" parTransId="{BBD896C2-898B-4DE5-B629-7BEBBDBAF1FD}" sibTransId="{419905E4-8263-47C9-858D-3F31469F3060}"/>
    <dgm:cxn modelId="{733E6C0E-80DA-4CE0-980B-5325CD7A0F87}" type="presOf" srcId="{419905E4-8263-47C9-858D-3F31469F3060}" destId="{7699475E-87C2-46CF-9562-694F60E473F1}" srcOrd="1" destOrd="0" presId="urn:microsoft.com/office/officeart/2005/8/layout/process1"/>
    <dgm:cxn modelId="{2D6C3C18-25BF-4F85-A525-BEC1138CEEE4}" type="presOf" srcId="{29264780-78FE-4173-AA07-F8329E87AD79}" destId="{1CE2D46C-4E47-47C5-860A-61DE48D4BBB8}" srcOrd="0" destOrd="0" presId="urn:microsoft.com/office/officeart/2005/8/layout/process1"/>
    <dgm:cxn modelId="{72A7971D-6E37-4B24-A7B4-16BC016E00EB}" type="presOf" srcId="{0251611C-A9CD-4190-B569-C3C77B4749B5}" destId="{12685BE7-17EC-4BAA-A8A8-B8D60D06ABA0}" srcOrd="0" destOrd="0" presId="urn:microsoft.com/office/officeart/2005/8/layout/process1"/>
    <dgm:cxn modelId="{E74F7033-E685-4E80-84E1-5BD9E219453B}" type="presOf" srcId="{88BACA52-AA97-4AC7-871F-3352C65A38F6}" destId="{FE6B9AC8-B84B-4664-9264-D56B559E2BCC}" srcOrd="0" destOrd="0" presId="urn:microsoft.com/office/officeart/2005/8/layout/process1"/>
    <dgm:cxn modelId="{F9CA9A39-3536-41E1-BEAD-2CAD38DEF9FB}" srcId="{0251611C-A9CD-4190-B569-C3C77B4749B5}" destId="{29264780-78FE-4173-AA07-F8329E87AD79}" srcOrd="3" destOrd="0" parTransId="{DA3A9E8F-8D4A-4DFA-919C-8F26CEA50AD2}" sibTransId="{68144677-0C90-4D3D-9DB3-E5A0C879C70F}"/>
    <dgm:cxn modelId="{23654345-B8E3-4CE2-A998-D9A466538FBB}" type="presOf" srcId="{2D3F564F-3558-41D6-BFAD-E8AB04000531}" destId="{905F2A34-142D-41E6-931D-1AB1E5AF2923}" srcOrd="0" destOrd="0" presId="urn:microsoft.com/office/officeart/2005/8/layout/process1"/>
    <dgm:cxn modelId="{5737FA51-691C-4B7D-9CB6-D3087A95649F}" type="presOf" srcId="{3831CB71-DCFD-4446-A6F1-5B546D2C91D0}" destId="{CF8A1347-9BE7-494B-B61C-E990A1C80997}" srcOrd="0" destOrd="0" presId="urn:microsoft.com/office/officeart/2005/8/layout/process1"/>
    <dgm:cxn modelId="{8A7DB279-B32C-400E-AD87-4AE0DB686847}" type="presOf" srcId="{5808C1C5-1409-4FB2-ABBB-CD0961DC03F5}" destId="{D8E8DD16-0E60-4735-A781-924D0DDE0E33}" srcOrd="1" destOrd="0" presId="urn:microsoft.com/office/officeart/2005/8/layout/process1"/>
    <dgm:cxn modelId="{A9ED7489-AF23-4AC9-BE90-2779E60356DE}" type="presOf" srcId="{9B8483F9-1C52-49D7-B656-D1C1ADDCEA35}" destId="{BE36833E-24F0-4A6A-BD91-1B7946EA76D0}" srcOrd="0" destOrd="0" presId="urn:microsoft.com/office/officeart/2005/8/layout/process1"/>
    <dgm:cxn modelId="{5606BB94-F639-4FEC-A9DF-C14B55070381}" type="presOf" srcId="{419905E4-8263-47C9-858D-3F31469F3060}" destId="{F7E2DB1F-6CFB-4B65-B746-60E475BFC709}" srcOrd="0" destOrd="0" presId="urn:microsoft.com/office/officeart/2005/8/layout/process1"/>
    <dgm:cxn modelId="{8D9A56A4-F200-4E66-AF4D-451DBA4F8704}" type="presOf" srcId="{5808C1C5-1409-4FB2-ABBB-CD0961DC03F5}" destId="{2B34C2C9-B2A9-49AE-9B93-614D0D3088F4}" srcOrd="0" destOrd="0" presId="urn:microsoft.com/office/officeart/2005/8/layout/process1"/>
    <dgm:cxn modelId="{E198D0F3-8C9D-4581-95E7-0F3E2A1BE882}" srcId="{0251611C-A9CD-4190-B569-C3C77B4749B5}" destId="{9B8483F9-1C52-49D7-B656-D1C1ADDCEA35}" srcOrd="1" destOrd="0" parTransId="{0DCC8137-5A70-4088-897E-6F3676880044}" sibTransId="{2D3F564F-3558-41D6-BFAD-E8AB04000531}"/>
    <dgm:cxn modelId="{9724D669-E346-43C7-B173-6EABC234C160}" type="presParOf" srcId="{12685BE7-17EC-4BAA-A8A8-B8D60D06ABA0}" destId="{CF8A1347-9BE7-494B-B61C-E990A1C80997}" srcOrd="0" destOrd="0" presId="urn:microsoft.com/office/officeart/2005/8/layout/process1"/>
    <dgm:cxn modelId="{E26DCE51-C9B4-4BC6-A5BA-2D017933FC03}" type="presParOf" srcId="{12685BE7-17EC-4BAA-A8A8-B8D60D06ABA0}" destId="{2B34C2C9-B2A9-49AE-9B93-614D0D3088F4}" srcOrd="1" destOrd="0" presId="urn:microsoft.com/office/officeart/2005/8/layout/process1"/>
    <dgm:cxn modelId="{F858B0A0-52B9-43CC-BE25-114406454F74}" type="presParOf" srcId="{2B34C2C9-B2A9-49AE-9B93-614D0D3088F4}" destId="{D8E8DD16-0E60-4735-A781-924D0DDE0E33}" srcOrd="0" destOrd="0" presId="urn:microsoft.com/office/officeart/2005/8/layout/process1"/>
    <dgm:cxn modelId="{DE058E3C-7A6F-4313-AE7B-870A8CF2958F}" type="presParOf" srcId="{12685BE7-17EC-4BAA-A8A8-B8D60D06ABA0}" destId="{BE36833E-24F0-4A6A-BD91-1B7946EA76D0}" srcOrd="2" destOrd="0" presId="urn:microsoft.com/office/officeart/2005/8/layout/process1"/>
    <dgm:cxn modelId="{780EA647-8BFB-4634-AE7F-3182B1D53877}" type="presParOf" srcId="{12685BE7-17EC-4BAA-A8A8-B8D60D06ABA0}" destId="{905F2A34-142D-41E6-931D-1AB1E5AF2923}" srcOrd="3" destOrd="0" presId="urn:microsoft.com/office/officeart/2005/8/layout/process1"/>
    <dgm:cxn modelId="{5E8444FC-7DF5-439E-B2E1-16B052D5723E}" type="presParOf" srcId="{905F2A34-142D-41E6-931D-1AB1E5AF2923}" destId="{EDD9AE3F-5132-4828-AF97-AB8DAA81BC34}" srcOrd="0" destOrd="0" presId="urn:microsoft.com/office/officeart/2005/8/layout/process1"/>
    <dgm:cxn modelId="{FE244F67-C451-424F-9F06-3725E3D9C2D2}" type="presParOf" srcId="{12685BE7-17EC-4BAA-A8A8-B8D60D06ABA0}" destId="{FE6B9AC8-B84B-4664-9264-D56B559E2BCC}" srcOrd="4" destOrd="0" presId="urn:microsoft.com/office/officeart/2005/8/layout/process1"/>
    <dgm:cxn modelId="{43037C37-9AAA-431D-8837-22E97AFCE01D}" type="presParOf" srcId="{12685BE7-17EC-4BAA-A8A8-B8D60D06ABA0}" destId="{F7E2DB1F-6CFB-4B65-B746-60E475BFC709}" srcOrd="5" destOrd="0" presId="urn:microsoft.com/office/officeart/2005/8/layout/process1"/>
    <dgm:cxn modelId="{22B4FC5B-90DC-417D-9882-771A57007C06}" type="presParOf" srcId="{F7E2DB1F-6CFB-4B65-B746-60E475BFC709}" destId="{7699475E-87C2-46CF-9562-694F60E473F1}" srcOrd="0" destOrd="0" presId="urn:microsoft.com/office/officeart/2005/8/layout/process1"/>
    <dgm:cxn modelId="{5B900F3A-0C11-49BD-A9FB-58454AD376B8}" type="presParOf" srcId="{12685BE7-17EC-4BAA-A8A8-B8D60D06ABA0}" destId="{1CE2D46C-4E47-47C5-860A-61DE48D4BBB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31AA2-1AC8-4F5F-9577-1670974511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35C3F02-5522-4CB7-AE3D-2B0CED17570A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识别器加载训练文件</a:t>
          </a:r>
        </a:p>
      </dgm:t>
    </dgm:pt>
    <dgm:pt modelId="{8BA0D5F0-070D-42E5-A163-7841F22F28BF}" type="parTrans" cxnId="{929E7C3F-3BD4-44AB-BD75-97C8AD4738B8}">
      <dgm:prSet/>
      <dgm:spPr/>
      <dgm:t>
        <a:bodyPr/>
        <a:lstStyle/>
        <a:p>
          <a:endParaRPr lang="zh-CN" altLang="en-US"/>
        </a:p>
      </dgm:t>
    </dgm:pt>
    <dgm:pt modelId="{8C7FCB50-1335-4340-9061-AF77F3EFF0C1}" type="sibTrans" cxnId="{929E7C3F-3BD4-44AB-BD75-97C8AD4738B8}">
      <dgm:prSet/>
      <dgm:spPr/>
      <dgm:t>
        <a:bodyPr/>
        <a:lstStyle/>
        <a:p>
          <a:endParaRPr lang="zh-CN" altLang="en-US"/>
        </a:p>
      </dgm:t>
    </dgm:pt>
    <dgm:pt modelId="{119751F7-B50E-4E4F-BBB0-FDB46B3CCAB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识别器对人脸区域预测</a:t>
          </a:r>
        </a:p>
      </dgm:t>
    </dgm:pt>
    <dgm:pt modelId="{44F194B8-4CF5-43A3-A38A-33C1B7275A9B}" type="parTrans" cxnId="{454F8790-FD4C-4C72-97F2-340A37ECBB7A}">
      <dgm:prSet/>
      <dgm:spPr/>
      <dgm:t>
        <a:bodyPr/>
        <a:lstStyle/>
        <a:p>
          <a:endParaRPr lang="zh-CN" altLang="en-US"/>
        </a:p>
      </dgm:t>
    </dgm:pt>
    <dgm:pt modelId="{FEFE7694-01C3-4673-A4F6-1E894374B7E2}" type="sibTrans" cxnId="{454F8790-FD4C-4C72-97F2-340A37ECBB7A}">
      <dgm:prSet/>
      <dgm:spPr/>
      <dgm:t>
        <a:bodyPr/>
        <a:lstStyle/>
        <a:p>
          <a:endParaRPr lang="zh-CN" altLang="en-US"/>
        </a:p>
      </dgm:t>
    </dgm:pt>
    <dgm:pt modelId="{51F91B25-20B5-4F34-BA55-2D7D7E7B9674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判断并标记人脸信息</a:t>
          </a:r>
        </a:p>
      </dgm:t>
    </dgm:pt>
    <dgm:pt modelId="{CAF1329B-EBFA-482E-8FB1-4CE73494841A}" type="parTrans" cxnId="{EEC2E480-27FA-42AB-A78E-8472DAA1878C}">
      <dgm:prSet/>
      <dgm:spPr/>
      <dgm:t>
        <a:bodyPr/>
        <a:lstStyle/>
        <a:p>
          <a:endParaRPr lang="zh-CN" altLang="en-US"/>
        </a:p>
      </dgm:t>
    </dgm:pt>
    <dgm:pt modelId="{FC3CABF2-3206-49CB-A6DD-6B1FE75C1F18}" type="sibTrans" cxnId="{EEC2E480-27FA-42AB-A78E-8472DAA1878C}">
      <dgm:prSet/>
      <dgm:spPr/>
      <dgm:t>
        <a:bodyPr/>
        <a:lstStyle/>
        <a:p>
          <a:endParaRPr lang="zh-CN" altLang="en-US"/>
        </a:p>
      </dgm:t>
    </dgm:pt>
    <dgm:pt modelId="{9A5A35F3-4459-4EB3-A75F-01A3C45AAD64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识别测试图片中人脸</a:t>
          </a:r>
        </a:p>
      </dgm:t>
    </dgm:pt>
    <dgm:pt modelId="{85D3A23A-0317-4D05-9290-B84244EF7E53}" type="parTrans" cxnId="{82DA856A-1FDF-41F1-8301-A2CB96793103}">
      <dgm:prSet/>
      <dgm:spPr/>
      <dgm:t>
        <a:bodyPr/>
        <a:lstStyle/>
        <a:p>
          <a:endParaRPr lang="zh-CN" altLang="en-US"/>
        </a:p>
      </dgm:t>
    </dgm:pt>
    <dgm:pt modelId="{9A6834E7-04A2-4580-BB96-764BA5E29609}" type="sibTrans" cxnId="{82DA856A-1FDF-41F1-8301-A2CB96793103}">
      <dgm:prSet/>
      <dgm:spPr/>
      <dgm:t>
        <a:bodyPr/>
        <a:lstStyle/>
        <a:p>
          <a:endParaRPr lang="zh-CN" altLang="en-US"/>
        </a:p>
      </dgm:t>
    </dgm:pt>
    <dgm:pt modelId="{C901D218-4A08-46F0-8627-87368BC84D7E}" type="pres">
      <dgm:prSet presAssocID="{39431AA2-1AC8-4F5F-9577-1670974511A3}" presName="Name0" presStyleCnt="0">
        <dgm:presLayoutVars>
          <dgm:dir/>
          <dgm:resizeHandles val="exact"/>
        </dgm:presLayoutVars>
      </dgm:prSet>
      <dgm:spPr/>
    </dgm:pt>
    <dgm:pt modelId="{B91E5EDD-CDD8-4CFE-B548-4E9A54561825}" type="pres">
      <dgm:prSet presAssocID="{435C3F02-5522-4CB7-AE3D-2B0CED17570A}" presName="node" presStyleLbl="node1" presStyleIdx="0" presStyleCnt="4">
        <dgm:presLayoutVars>
          <dgm:bulletEnabled val="1"/>
        </dgm:presLayoutVars>
      </dgm:prSet>
      <dgm:spPr/>
    </dgm:pt>
    <dgm:pt modelId="{C4079CBA-BB85-4D06-BCCD-F8DAD6DD30E6}" type="pres">
      <dgm:prSet presAssocID="{8C7FCB50-1335-4340-9061-AF77F3EFF0C1}" presName="sibTrans" presStyleLbl="sibTrans2D1" presStyleIdx="0" presStyleCnt="3"/>
      <dgm:spPr/>
    </dgm:pt>
    <dgm:pt modelId="{3ACFBDE8-B223-4057-B42A-59333E1047B1}" type="pres">
      <dgm:prSet presAssocID="{8C7FCB50-1335-4340-9061-AF77F3EFF0C1}" presName="connectorText" presStyleLbl="sibTrans2D1" presStyleIdx="0" presStyleCnt="3"/>
      <dgm:spPr/>
    </dgm:pt>
    <dgm:pt modelId="{EB42173C-6AA7-486C-8BB9-5FF0813D4D9D}" type="pres">
      <dgm:prSet presAssocID="{9A5A35F3-4459-4EB3-A75F-01A3C45AAD64}" presName="node" presStyleLbl="node1" presStyleIdx="1" presStyleCnt="4">
        <dgm:presLayoutVars>
          <dgm:bulletEnabled val="1"/>
        </dgm:presLayoutVars>
      </dgm:prSet>
      <dgm:spPr/>
    </dgm:pt>
    <dgm:pt modelId="{60B341CF-7D70-4C10-B4EA-C4C80415B0EA}" type="pres">
      <dgm:prSet presAssocID="{9A6834E7-04A2-4580-BB96-764BA5E29609}" presName="sibTrans" presStyleLbl="sibTrans2D1" presStyleIdx="1" presStyleCnt="3"/>
      <dgm:spPr/>
    </dgm:pt>
    <dgm:pt modelId="{B4313F67-E15A-4C84-B660-3D72F778BFAD}" type="pres">
      <dgm:prSet presAssocID="{9A6834E7-04A2-4580-BB96-764BA5E29609}" presName="connectorText" presStyleLbl="sibTrans2D1" presStyleIdx="1" presStyleCnt="3"/>
      <dgm:spPr/>
    </dgm:pt>
    <dgm:pt modelId="{F7EC2174-8CC9-4B7A-8EAA-8D3FB1BC046D}" type="pres">
      <dgm:prSet presAssocID="{119751F7-B50E-4E4F-BBB0-FDB46B3CCAB9}" presName="node" presStyleLbl="node1" presStyleIdx="2" presStyleCnt="4">
        <dgm:presLayoutVars>
          <dgm:bulletEnabled val="1"/>
        </dgm:presLayoutVars>
      </dgm:prSet>
      <dgm:spPr/>
    </dgm:pt>
    <dgm:pt modelId="{C2CDBBF0-B4DC-411E-AF2A-7678D283F9AF}" type="pres">
      <dgm:prSet presAssocID="{FEFE7694-01C3-4673-A4F6-1E894374B7E2}" presName="sibTrans" presStyleLbl="sibTrans2D1" presStyleIdx="2" presStyleCnt="3"/>
      <dgm:spPr/>
    </dgm:pt>
    <dgm:pt modelId="{2983E4FD-3CBA-45DF-ACDE-EEB232787F85}" type="pres">
      <dgm:prSet presAssocID="{FEFE7694-01C3-4673-A4F6-1E894374B7E2}" presName="connectorText" presStyleLbl="sibTrans2D1" presStyleIdx="2" presStyleCnt="3"/>
      <dgm:spPr/>
    </dgm:pt>
    <dgm:pt modelId="{0CF376A1-F82B-47EA-9EBC-A372A972CF58}" type="pres">
      <dgm:prSet presAssocID="{51F91B25-20B5-4F34-BA55-2D7D7E7B9674}" presName="node" presStyleLbl="node1" presStyleIdx="3" presStyleCnt="4">
        <dgm:presLayoutVars>
          <dgm:bulletEnabled val="1"/>
        </dgm:presLayoutVars>
      </dgm:prSet>
      <dgm:spPr/>
    </dgm:pt>
  </dgm:ptLst>
  <dgm:cxnLst>
    <dgm:cxn modelId="{54988407-3B41-4CCA-BA26-06909DA291A3}" type="presOf" srcId="{51F91B25-20B5-4F34-BA55-2D7D7E7B9674}" destId="{0CF376A1-F82B-47EA-9EBC-A372A972CF58}" srcOrd="0" destOrd="0" presId="urn:microsoft.com/office/officeart/2005/8/layout/process1"/>
    <dgm:cxn modelId="{BAF8DC11-4A66-4080-A0E6-6C592E229B44}" type="presOf" srcId="{9A5A35F3-4459-4EB3-A75F-01A3C45AAD64}" destId="{EB42173C-6AA7-486C-8BB9-5FF0813D4D9D}" srcOrd="0" destOrd="0" presId="urn:microsoft.com/office/officeart/2005/8/layout/process1"/>
    <dgm:cxn modelId="{6308C322-44FA-499E-BC55-4F94FCD178F8}" type="presOf" srcId="{9A6834E7-04A2-4580-BB96-764BA5E29609}" destId="{60B341CF-7D70-4C10-B4EA-C4C80415B0EA}" srcOrd="0" destOrd="0" presId="urn:microsoft.com/office/officeart/2005/8/layout/process1"/>
    <dgm:cxn modelId="{EC303D28-7227-4AB7-A47F-683012F663EF}" type="presOf" srcId="{9A6834E7-04A2-4580-BB96-764BA5E29609}" destId="{B4313F67-E15A-4C84-B660-3D72F778BFAD}" srcOrd="1" destOrd="0" presId="urn:microsoft.com/office/officeart/2005/8/layout/process1"/>
    <dgm:cxn modelId="{929E7C3F-3BD4-44AB-BD75-97C8AD4738B8}" srcId="{39431AA2-1AC8-4F5F-9577-1670974511A3}" destId="{435C3F02-5522-4CB7-AE3D-2B0CED17570A}" srcOrd="0" destOrd="0" parTransId="{8BA0D5F0-070D-42E5-A163-7841F22F28BF}" sibTransId="{8C7FCB50-1335-4340-9061-AF77F3EFF0C1}"/>
    <dgm:cxn modelId="{82DA856A-1FDF-41F1-8301-A2CB96793103}" srcId="{39431AA2-1AC8-4F5F-9577-1670974511A3}" destId="{9A5A35F3-4459-4EB3-A75F-01A3C45AAD64}" srcOrd="1" destOrd="0" parTransId="{85D3A23A-0317-4D05-9290-B84244EF7E53}" sibTransId="{9A6834E7-04A2-4580-BB96-764BA5E29609}"/>
    <dgm:cxn modelId="{3A06BF6A-BE68-4291-9BC8-AA77513D8095}" type="presOf" srcId="{8C7FCB50-1335-4340-9061-AF77F3EFF0C1}" destId="{3ACFBDE8-B223-4057-B42A-59333E1047B1}" srcOrd="1" destOrd="0" presId="urn:microsoft.com/office/officeart/2005/8/layout/process1"/>
    <dgm:cxn modelId="{EEC2E480-27FA-42AB-A78E-8472DAA1878C}" srcId="{39431AA2-1AC8-4F5F-9577-1670974511A3}" destId="{51F91B25-20B5-4F34-BA55-2D7D7E7B9674}" srcOrd="3" destOrd="0" parTransId="{CAF1329B-EBFA-482E-8FB1-4CE73494841A}" sibTransId="{FC3CABF2-3206-49CB-A6DD-6B1FE75C1F18}"/>
    <dgm:cxn modelId="{454F8790-FD4C-4C72-97F2-340A37ECBB7A}" srcId="{39431AA2-1AC8-4F5F-9577-1670974511A3}" destId="{119751F7-B50E-4E4F-BBB0-FDB46B3CCAB9}" srcOrd="2" destOrd="0" parTransId="{44F194B8-4CF5-43A3-A38A-33C1B7275A9B}" sibTransId="{FEFE7694-01C3-4673-A4F6-1E894374B7E2}"/>
    <dgm:cxn modelId="{D226F29C-37BF-4062-95B4-89016F72713B}" type="presOf" srcId="{8C7FCB50-1335-4340-9061-AF77F3EFF0C1}" destId="{C4079CBA-BB85-4D06-BCCD-F8DAD6DD30E6}" srcOrd="0" destOrd="0" presId="urn:microsoft.com/office/officeart/2005/8/layout/process1"/>
    <dgm:cxn modelId="{B347FAA1-F37B-4A32-B606-A5198DA991D1}" type="presOf" srcId="{435C3F02-5522-4CB7-AE3D-2B0CED17570A}" destId="{B91E5EDD-CDD8-4CFE-B548-4E9A54561825}" srcOrd="0" destOrd="0" presId="urn:microsoft.com/office/officeart/2005/8/layout/process1"/>
    <dgm:cxn modelId="{172564CF-4671-454E-9148-1F694B21252B}" type="presOf" srcId="{FEFE7694-01C3-4673-A4F6-1E894374B7E2}" destId="{2983E4FD-3CBA-45DF-ACDE-EEB232787F85}" srcOrd="1" destOrd="0" presId="urn:microsoft.com/office/officeart/2005/8/layout/process1"/>
    <dgm:cxn modelId="{E7D9C6E1-51E0-4893-963C-1E262B1CED1E}" type="presOf" srcId="{FEFE7694-01C3-4673-A4F6-1E894374B7E2}" destId="{C2CDBBF0-B4DC-411E-AF2A-7678D283F9AF}" srcOrd="0" destOrd="0" presId="urn:microsoft.com/office/officeart/2005/8/layout/process1"/>
    <dgm:cxn modelId="{FA6561E4-F0EE-41D1-969C-9A54888459EC}" type="presOf" srcId="{119751F7-B50E-4E4F-BBB0-FDB46B3CCAB9}" destId="{F7EC2174-8CC9-4B7A-8EAA-8D3FB1BC046D}" srcOrd="0" destOrd="0" presId="urn:microsoft.com/office/officeart/2005/8/layout/process1"/>
    <dgm:cxn modelId="{C95DC4F9-8508-4E5A-BABB-31DAB6DB3A58}" type="presOf" srcId="{39431AA2-1AC8-4F5F-9577-1670974511A3}" destId="{C901D218-4A08-46F0-8627-87368BC84D7E}" srcOrd="0" destOrd="0" presId="urn:microsoft.com/office/officeart/2005/8/layout/process1"/>
    <dgm:cxn modelId="{4CFCA9BD-12DB-4DFB-B6B1-E0E6E7B66ED6}" type="presParOf" srcId="{C901D218-4A08-46F0-8627-87368BC84D7E}" destId="{B91E5EDD-CDD8-4CFE-B548-4E9A54561825}" srcOrd="0" destOrd="0" presId="urn:microsoft.com/office/officeart/2005/8/layout/process1"/>
    <dgm:cxn modelId="{CC5E9819-510E-429A-A37F-E34234B8D955}" type="presParOf" srcId="{C901D218-4A08-46F0-8627-87368BC84D7E}" destId="{C4079CBA-BB85-4D06-BCCD-F8DAD6DD30E6}" srcOrd="1" destOrd="0" presId="urn:microsoft.com/office/officeart/2005/8/layout/process1"/>
    <dgm:cxn modelId="{51F3CF22-0758-4CE4-9A0F-D67E19C5C5F6}" type="presParOf" srcId="{C4079CBA-BB85-4D06-BCCD-F8DAD6DD30E6}" destId="{3ACFBDE8-B223-4057-B42A-59333E1047B1}" srcOrd="0" destOrd="0" presId="urn:microsoft.com/office/officeart/2005/8/layout/process1"/>
    <dgm:cxn modelId="{C32FFA81-D440-45D9-B2E0-8221F2659AC5}" type="presParOf" srcId="{C901D218-4A08-46F0-8627-87368BC84D7E}" destId="{EB42173C-6AA7-486C-8BB9-5FF0813D4D9D}" srcOrd="2" destOrd="0" presId="urn:microsoft.com/office/officeart/2005/8/layout/process1"/>
    <dgm:cxn modelId="{9695EEE9-FFD9-4158-ACC0-BC54DA0C02B9}" type="presParOf" srcId="{C901D218-4A08-46F0-8627-87368BC84D7E}" destId="{60B341CF-7D70-4C10-B4EA-C4C80415B0EA}" srcOrd="3" destOrd="0" presId="urn:microsoft.com/office/officeart/2005/8/layout/process1"/>
    <dgm:cxn modelId="{23469843-2751-44A3-A38B-E0EBDE20F9CA}" type="presParOf" srcId="{60B341CF-7D70-4C10-B4EA-C4C80415B0EA}" destId="{B4313F67-E15A-4C84-B660-3D72F778BFAD}" srcOrd="0" destOrd="0" presId="urn:microsoft.com/office/officeart/2005/8/layout/process1"/>
    <dgm:cxn modelId="{CD43C372-3E56-4F9E-A1F9-C9D795F62D7F}" type="presParOf" srcId="{C901D218-4A08-46F0-8627-87368BC84D7E}" destId="{F7EC2174-8CC9-4B7A-8EAA-8D3FB1BC046D}" srcOrd="4" destOrd="0" presId="urn:microsoft.com/office/officeart/2005/8/layout/process1"/>
    <dgm:cxn modelId="{C0420B9F-4CC2-467F-B43D-7858E6EC8B43}" type="presParOf" srcId="{C901D218-4A08-46F0-8627-87368BC84D7E}" destId="{C2CDBBF0-B4DC-411E-AF2A-7678D283F9AF}" srcOrd="5" destOrd="0" presId="urn:microsoft.com/office/officeart/2005/8/layout/process1"/>
    <dgm:cxn modelId="{A4383282-15FA-40C9-A2CC-24BF6E274840}" type="presParOf" srcId="{C2CDBBF0-B4DC-411E-AF2A-7678D283F9AF}" destId="{2983E4FD-3CBA-45DF-ACDE-EEB232787F85}" srcOrd="0" destOrd="0" presId="urn:microsoft.com/office/officeart/2005/8/layout/process1"/>
    <dgm:cxn modelId="{1BC200E7-7E0E-40A9-B74D-6112709544D1}" type="presParOf" srcId="{C901D218-4A08-46F0-8627-87368BC84D7E}" destId="{0CF376A1-F82B-47EA-9EBC-A372A972CF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A1347-9BE7-494B-B61C-E990A1C80997}">
      <dsp:nvSpPr>
        <dsp:cNvPr id="0" name=""/>
        <dsp:cNvSpPr/>
      </dsp:nvSpPr>
      <dsp:spPr>
        <a:xfrm>
          <a:off x="3421" y="180486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</a:rPr>
            <a:t>加载图片及标签</a:t>
          </a:r>
        </a:p>
      </dsp:txBody>
      <dsp:txXfrm>
        <a:off x="29712" y="206777"/>
        <a:ext cx="1443458" cy="845042"/>
      </dsp:txXfrm>
    </dsp:sp>
    <dsp:sp modelId="{2B34C2C9-B2A9-49AE-9B93-614D0D3088F4}">
      <dsp:nvSpPr>
        <dsp:cNvPr id="0" name=""/>
        <dsp:cNvSpPr/>
      </dsp:nvSpPr>
      <dsp:spPr>
        <a:xfrm>
          <a:off x="1649066" y="443789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649066" y="517993"/>
        <a:ext cx="222012" cy="222610"/>
      </dsp:txXfrm>
    </dsp:sp>
    <dsp:sp modelId="{BE36833E-24F0-4A6A-BD91-1B7946EA76D0}">
      <dsp:nvSpPr>
        <dsp:cNvPr id="0" name=""/>
        <dsp:cNvSpPr/>
      </dsp:nvSpPr>
      <dsp:spPr>
        <a:xfrm>
          <a:off x="2097878" y="180486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</a:rPr>
            <a:t>获取图片人脸位置</a:t>
          </a:r>
        </a:p>
      </dsp:txBody>
      <dsp:txXfrm>
        <a:off x="2124169" y="206777"/>
        <a:ext cx="1443458" cy="845042"/>
      </dsp:txXfrm>
    </dsp:sp>
    <dsp:sp modelId="{905F2A34-142D-41E6-931D-1AB1E5AF2923}">
      <dsp:nvSpPr>
        <dsp:cNvPr id="0" name=""/>
        <dsp:cNvSpPr/>
      </dsp:nvSpPr>
      <dsp:spPr>
        <a:xfrm>
          <a:off x="3743523" y="443789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743523" y="517993"/>
        <a:ext cx="222012" cy="222610"/>
      </dsp:txXfrm>
    </dsp:sp>
    <dsp:sp modelId="{FE6B9AC8-B84B-4664-9264-D56B559E2BCC}">
      <dsp:nvSpPr>
        <dsp:cNvPr id="0" name=""/>
        <dsp:cNvSpPr/>
      </dsp:nvSpPr>
      <dsp:spPr>
        <a:xfrm>
          <a:off x="4192335" y="180486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</a:rPr>
            <a:t>训练识别器</a:t>
          </a:r>
        </a:p>
      </dsp:txBody>
      <dsp:txXfrm>
        <a:off x="4218626" y="206777"/>
        <a:ext cx="1443458" cy="845042"/>
      </dsp:txXfrm>
    </dsp:sp>
    <dsp:sp modelId="{F7E2DB1F-6CFB-4B65-B746-60E475BFC709}">
      <dsp:nvSpPr>
        <dsp:cNvPr id="0" name=""/>
        <dsp:cNvSpPr/>
      </dsp:nvSpPr>
      <dsp:spPr>
        <a:xfrm>
          <a:off x="5837980" y="443789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980" y="517993"/>
        <a:ext cx="222012" cy="222610"/>
      </dsp:txXfrm>
    </dsp:sp>
    <dsp:sp modelId="{1CE2D46C-4E47-47C5-860A-61DE48D4BBB8}">
      <dsp:nvSpPr>
        <dsp:cNvPr id="0" name=""/>
        <dsp:cNvSpPr/>
      </dsp:nvSpPr>
      <dsp:spPr>
        <a:xfrm>
          <a:off x="6286792" y="180486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</a:rPr>
            <a:t>保存训练文件</a:t>
          </a:r>
        </a:p>
      </dsp:txBody>
      <dsp:txXfrm>
        <a:off x="6313083" y="206777"/>
        <a:ext cx="1443458" cy="84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E5EDD-CDD8-4CFE-B548-4E9A54561825}">
      <dsp:nvSpPr>
        <dsp:cNvPr id="0" name=""/>
        <dsp:cNvSpPr/>
      </dsp:nvSpPr>
      <dsp:spPr>
        <a:xfrm>
          <a:off x="3421" y="180670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识别器加载训练文件</a:t>
          </a:r>
        </a:p>
      </dsp:txBody>
      <dsp:txXfrm>
        <a:off x="29712" y="206961"/>
        <a:ext cx="1443458" cy="845042"/>
      </dsp:txXfrm>
    </dsp:sp>
    <dsp:sp modelId="{C4079CBA-BB85-4D06-BCCD-F8DAD6DD30E6}">
      <dsp:nvSpPr>
        <dsp:cNvPr id="0" name=""/>
        <dsp:cNvSpPr/>
      </dsp:nvSpPr>
      <dsp:spPr>
        <a:xfrm>
          <a:off x="1649066" y="443973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649066" y="518177"/>
        <a:ext cx="222012" cy="222610"/>
      </dsp:txXfrm>
    </dsp:sp>
    <dsp:sp modelId="{EB42173C-6AA7-486C-8BB9-5FF0813D4D9D}">
      <dsp:nvSpPr>
        <dsp:cNvPr id="0" name=""/>
        <dsp:cNvSpPr/>
      </dsp:nvSpPr>
      <dsp:spPr>
        <a:xfrm>
          <a:off x="2097878" y="180670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识别测试图片中人脸</a:t>
          </a:r>
        </a:p>
      </dsp:txBody>
      <dsp:txXfrm>
        <a:off x="2124169" y="206961"/>
        <a:ext cx="1443458" cy="845042"/>
      </dsp:txXfrm>
    </dsp:sp>
    <dsp:sp modelId="{60B341CF-7D70-4C10-B4EA-C4C80415B0EA}">
      <dsp:nvSpPr>
        <dsp:cNvPr id="0" name=""/>
        <dsp:cNvSpPr/>
      </dsp:nvSpPr>
      <dsp:spPr>
        <a:xfrm>
          <a:off x="3743523" y="443973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743523" y="518177"/>
        <a:ext cx="222012" cy="222610"/>
      </dsp:txXfrm>
    </dsp:sp>
    <dsp:sp modelId="{F7EC2174-8CC9-4B7A-8EAA-8D3FB1BC046D}">
      <dsp:nvSpPr>
        <dsp:cNvPr id="0" name=""/>
        <dsp:cNvSpPr/>
      </dsp:nvSpPr>
      <dsp:spPr>
        <a:xfrm>
          <a:off x="4192335" y="180670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识别器对人脸区域预测</a:t>
          </a:r>
        </a:p>
      </dsp:txBody>
      <dsp:txXfrm>
        <a:off x="4218626" y="206961"/>
        <a:ext cx="1443458" cy="845042"/>
      </dsp:txXfrm>
    </dsp:sp>
    <dsp:sp modelId="{C2CDBBF0-B4DC-411E-AF2A-7678D283F9AF}">
      <dsp:nvSpPr>
        <dsp:cNvPr id="0" name=""/>
        <dsp:cNvSpPr/>
      </dsp:nvSpPr>
      <dsp:spPr>
        <a:xfrm>
          <a:off x="5837980" y="443973"/>
          <a:ext cx="317160" cy="371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37980" y="518177"/>
        <a:ext cx="222012" cy="222610"/>
      </dsp:txXfrm>
    </dsp:sp>
    <dsp:sp modelId="{0CF376A1-F82B-47EA-9EBC-A372A972CF58}">
      <dsp:nvSpPr>
        <dsp:cNvPr id="0" name=""/>
        <dsp:cNvSpPr/>
      </dsp:nvSpPr>
      <dsp:spPr>
        <a:xfrm>
          <a:off x="6286792" y="180670"/>
          <a:ext cx="1496040" cy="897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判断并标记人脸信息</a:t>
          </a:r>
        </a:p>
      </dsp:txBody>
      <dsp:txXfrm>
        <a:off x="6313083" y="206961"/>
        <a:ext cx="1443458" cy="84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FB0F-DA35-4659-B858-CD92E78DAF41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09CD4-B551-4E66-895F-6A3B4C7C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5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09CD4-B551-4E66-895F-6A3B4C7C0B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09CD4-B551-4E66-895F-6A3B4C7C0B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0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60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6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31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8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1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8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EBA4-59EC-46D4-9E31-EEF81104424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D0D2C6-23F4-4AB0-A994-D9109C297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8BC1-A2BF-4067-92AA-ADB55CA2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37" y="1736438"/>
            <a:ext cx="9088581" cy="868483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基于</a:t>
            </a:r>
            <a:r>
              <a:rPr lang="en-US" altLang="zh-CN" sz="4800" dirty="0">
                <a:solidFill>
                  <a:schemeClr val="tx1"/>
                </a:solidFill>
              </a:rPr>
              <a:t>OpenCV</a:t>
            </a:r>
            <a:r>
              <a:rPr lang="zh-CN" altLang="en-US" sz="4800" dirty="0">
                <a:solidFill>
                  <a:schemeClr val="tx1"/>
                </a:solidFill>
              </a:rPr>
              <a:t>的简单人脸识别系统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D85B0-6119-434F-9541-5938D5026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482" y="4253080"/>
            <a:ext cx="7766936" cy="86848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小组成员：陈鹏宇、陈博楷</a:t>
            </a:r>
            <a:endParaRPr lang="en-US" altLang="zh-CN" sz="2000" dirty="0"/>
          </a:p>
          <a:p>
            <a:r>
              <a:rPr lang="zh-CN" altLang="en-US" sz="2000" dirty="0"/>
              <a:t>陈劲宇、陈帅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04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3D44-9177-4AF5-9FB9-5AC8D2C4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738909"/>
            <a:ext cx="7306658" cy="969818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ED5C9-135F-45E8-843E-6086AC20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902689"/>
            <a:ext cx="7065820" cy="33620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、程序基本信息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、程序完整框架</a:t>
            </a:r>
            <a:endParaRPr lang="en-US" altLang="zh-CN" sz="3600" dirty="0"/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、识别效果</a:t>
            </a:r>
            <a:endParaRPr lang="en-US" altLang="zh-CN" sz="3600" dirty="0"/>
          </a:p>
          <a:p>
            <a:r>
              <a:rPr lang="en-US" altLang="zh-CN" sz="3600" dirty="0"/>
              <a:t>4</a:t>
            </a:r>
            <a:r>
              <a:rPr lang="zh-CN" altLang="en-US" sz="3600" dirty="0"/>
              <a:t>、算法说明</a:t>
            </a:r>
            <a:endParaRPr lang="en-US" altLang="zh-CN" sz="3600" dirty="0"/>
          </a:p>
          <a:p>
            <a:r>
              <a:rPr lang="en-US" altLang="zh-CN" sz="3600" dirty="0"/>
              <a:t>5</a:t>
            </a:r>
            <a:r>
              <a:rPr lang="zh-CN" altLang="en-US" sz="3600" dirty="0"/>
              <a:t>、存在的问题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1479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255-ED30-46E2-BA6E-97340C91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2203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、程序基本信息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19C207-F3FF-4474-94F5-CFC4BA1F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27" y="1938918"/>
            <a:ext cx="8839200" cy="36767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人脸识别系统使用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语言开发，开发工具包括</a:t>
            </a:r>
            <a:r>
              <a:rPr lang="en-US" altLang="zh-CN" sz="2800" dirty="0"/>
              <a:t>PyCharm</a:t>
            </a:r>
            <a:r>
              <a:rPr lang="zh-CN" altLang="en-US" sz="2800" dirty="0"/>
              <a:t>和</a:t>
            </a:r>
            <a:r>
              <a:rPr lang="en-US" altLang="zh-CN" sz="2800" dirty="0"/>
              <a:t>anaconda</a:t>
            </a:r>
          </a:p>
          <a:p>
            <a:r>
              <a:rPr lang="zh-CN" altLang="en-US" sz="2800" dirty="0"/>
              <a:t>主要使用的库包括：</a:t>
            </a:r>
            <a:r>
              <a:rPr lang="en-US" altLang="zh-CN" sz="2800" dirty="0"/>
              <a:t>OpenCV</a:t>
            </a:r>
            <a:r>
              <a:rPr lang="zh-CN" altLang="en-US" sz="2800" dirty="0"/>
              <a:t>、</a:t>
            </a:r>
            <a:r>
              <a:rPr lang="en-US" altLang="zh-CN" sz="2800" dirty="0"/>
              <a:t>pillow(PIL)</a:t>
            </a:r>
            <a:r>
              <a:rPr lang="zh-CN" altLang="en-US" sz="2800" dirty="0"/>
              <a:t>、</a:t>
            </a:r>
            <a:r>
              <a:rPr lang="en-US" altLang="zh-CN" sz="2800" dirty="0"/>
              <a:t>NumPy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os</a:t>
            </a:r>
            <a:endParaRPr lang="en-US" altLang="zh-CN" sz="2800" dirty="0"/>
          </a:p>
          <a:p>
            <a:r>
              <a:rPr lang="zh-CN" altLang="en-US" sz="2800" dirty="0"/>
              <a:t>程序中使用了</a:t>
            </a:r>
            <a:r>
              <a:rPr lang="en-US" altLang="zh-CN" sz="2800" dirty="0"/>
              <a:t>OpenCV</a:t>
            </a:r>
            <a:r>
              <a:rPr lang="zh-CN" altLang="en-US" sz="2800" dirty="0"/>
              <a:t>提供的</a:t>
            </a:r>
            <a:r>
              <a:rPr lang="en-US" altLang="zh-CN" sz="2800" dirty="0"/>
              <a:t>Haar</a:t>
            </a:r>
            <a:r>
              <a:rPr lang="zh-CN" altLang="en-US" sz="2800" dirty="0"/>
              <a:t>特征分类器检测人脸位置，分类器名称为</a:t>
            </a:r>
            <a:r>
              <a:rPr lang="en-US" altLang="zh-CN" sz="2800" dirty="0"/>
              <a:t>haarcascade_frontalface_alt2</a:t>
            </a:r>
            <a:r>
              <a:rPr lang="zh-CN" altLang="en-US" sz="2800" dirty="0"/>
              <a:t>，使用</a:t>
            </a:r>
            <a:r>
              <a:rPr lang="en-US" altLang="zh-CN" sz="2800" dirty="0"/>
              <a:t>LBPH</a:t>
            </a:r>
            <a:r>
              <a:rPr lang="zh-CN" altLang="en-US" sz="2800" dirty="0"/>
              <a:t>（局部二进制直方图）算法进行人脸识别。</a:t>
            </a:r>
            <a:endParaRPr lang="en-US" altLang="zh-CN" sz="28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0559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255-ED30-46E2-BA6E-97340C91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2203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、程序完整框架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23C18-42F8-405A-9BEF-B6A558AF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674"/>
            <a:ext cx="8596668" cy="4625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程序可分为两部分，用来训练的</a:t>
            </a:r>
            <a:r>
              <a:rPr lang="en-US" altLang="zh-CN" sz="2000" dirty="0"/>
              <a:t>train.py</a:t>
            </a:r>
            <a:r>
              <a:rPr lang="zh-CN" altLang="en-US" sz="2000" dirty="0"/>
              <a:t>，用来识别的</a:t>
            </a:r>
            <a:r>
              <a:rPr lang="en-US" altLang="zh-CN" sz="2000" dirty="0"/>
              <a:t>face_recognize.py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ACCB9-8483-4DE6-A9D3-2749CE6F24A4}"/>
              </a:ext>
            </a:extLst>
          </p:cNvPr>
          <p:cNvSpPr txBox="1"/>
          <p:nvPr/>
        </p:nvSpPr>
        <p:spPr>
          <a:xfrm>
            <a:off x="508000" y="22760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训练部分框架如下：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F84139-2FBC-4BFF-94D9-0A6C97500F4F}"/>
              </a:ext>
            </a:extLst>
          </p:cNvPr>
          <p:cNvSpPr txBox="1"/>
          <p:nvPr/>
        </p:nvSpPr>
        <p:spPr>
          <a:xfrm>
            <a:off x="508000" y="410697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识别部分框架如下：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AA14255-80BD-4B5C-83E9-2ADB94492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715057"/>
              </p:ext>
            </p:extLst>
          </p:nvPr>
        </p:nvGraphicFramePr>
        <p:xfrm>
          <a:off x="677334" y="2662239"/>
          <a:ext cx="7786255" cy="1258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66C6DEF-B055-4EB7-95C1-EAF961B1C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273550"/>
              </p:ext>
            </p:extLst>
          </p:nvPr>
        </p:nvGraphicFramePr>
        <p:xfrm>
          <a:off x="677333" y="4507087"/>
          <a:ext cx="7786255" cy="125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63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255-ED30-46E2-BA6E-97340C91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43" y="428711"/>
            <a:ext cx="8596668" cy="82203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、识别效果</a:t>
            </a:r>
          </a:p>
        </p:txBody>
      </p:sp>
      <p:pic>
        <p:nvPicPr>
          <p:cNvPr id="3" name="识别结果">
            <a:hlinkClick r:id="" action="ppaction://media"/>
            <a:extLst>
              <a:ext uri="{FF2B5EF4-FFF2-40B4-BE49-F238E27FC236}">
                <a16:creationId xmlns:a16="http://schemas.microsoft.com/office/drawing/2014/main" id="{D1954B9B-FBF9-4EFB-8D63-8E787CC715D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5043" y="1250747"/>
            <a:ext cx="8734521" cy="5029980"/>
          </a:xfrm>
        </p:spPr>
      </p:pic>
    </p:spTree>
    <p:extLst>
      <p:ext uri="{BB962C8B-B14F-4D97-AF65-F5344CB8AC3E}">
        <p14:creationId xmlns:p14="http://schemas.microsoft.com/office/powerpoint/2010/main" val="14468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255-ED30-46E2-BA6E-97340C91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691"/>
            <a:ext cx="8596668" cy="7296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/>
              <a:t>、算法说明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19C207-F3FF-4474-94F5-CFC4BA1F2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83150"/>
            <a:ext cx="8993139" cy="5021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Haar</a:t>
            </a:r>
            <a:r>
              <a:rPr lang="zh-CN" altLang="en-US" sz="2400" dirty="0"/>
              <a:t>分类器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haar</a:t>
            </a:r>
            <a:r>
              <a:rPr lang="en-US" altLang="zh-CN" sz="2400" dirty="0"/>
              <a:t>-like</a:t>
            </a:r>
            <a:r>
              <a:rPr lang="zh-CN" altLang="en-US" sz="2400" dirty="0"/>
              <a:t>特征</a:t>
            </a:r>
            <a:r>
              <a:rPr lang="en-US" altLang="zh-CN" sz="2400" dirty="0"/>
              <a:t>+</a:t>
            </a:r>
            <a:r>
              <a:rPr lang="zh-CN" altLang="en-US" sz="2400" dirty="0"/>
              <a:t>积分图计算</a:t>
            </a:r>
            <a:r>
              <a:rPr lang="en-US" altLang="zh-CN" sz="2400" dirty="0"/>
              <a:t>+</a:t>
            </a:r>
            <a:r>
              <a:rPr lang="en-US" altLang="zh-CN" sz="2400" dirty="0" err="1"/>
              <a:t>adaboost</a:t>
            </a:r>
            <a:r>
              <a:rPr lang="zh-CN" altLang="en-US" sz="2400" dirty="0"/>
              <a:t>算法</a:t>
            </a:r>
            <a:r>
              <a:rPr lang="en-US" altLang="zh-CN" sz="2400" dirty="0"/>
              <a:t>+</a:t>
            </a:r>
            <a:r>
              <a:rPr lang="zh-CN" altLang="en-US" sz="2400" dirty="0"/>
              <a:t>级联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B392A6-0623-4736-9ADD-065E692E3DF4}"/>
              </a:ext>
            </a:extLst>
          </p:cNvPr>
          <p:cNvSpPr txBox="1"/>
          <p:nvPr/>
        </p:nvSpPr>
        <p:spPr>
          <a:xfrm>
            <a:off x="677334" y="1174041"/>
            <a:ext cx="85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程序中主要用到的算法有两种：</a:t>
            </a:r>
            <a:endParaRPr lang="en-US" altLang="zh-CN" sz="2400" dirty="0"/>
          </a:p>
          <a:p>
            <a:pPr algn="ctr"/>
            <a:r>
              <a:rPr lang="en-US" altLang="zh-CN" sz="2400" dirty="0"/>
              <a:t>Haar</a:t>
            </a:r>
            <a:r>
              <a:rPr lang="zh-CN" altLang="en-US" sz="2400" dirty="0"/>
              <a:t>特征分类器和</a:t>
            </a:r>
            <a:r>
              <a:rPr lang="en-US" altLang="zh-CN" sz="2400" dirty="0"/>
              <a:t>LBPH</a:t>
            </a:r>
            <a:r>
              <a:rPr lang="zh-CN" altLang="en-US" sz="2400" dirty="0"/>
              <a:t>识别算法</a:t>
            </a:r>
            <a:endParaRPr lang="en-US" altLang="zh-CN" sz="2400" dirty="0"/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9E38DC-CF28-4477-B077-0A7F30D5A895}"/>
              </a:ext>
            </a:extLst>
          </p:cNvPr>
          <p:cNvGrpSpPr/>
          <p:nvPr/>
        </p:nvGrpSpPr>
        <p:grpSpPr>
          <a:xfrm>
            <a:off x="677334" y="2818547"/>
            <a:ext cx="4762884" cy="2680685"/>
            <a:chOff x="677334" y="2988397"/>
            <a:chExt cx="6357985" cy="268068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33BAD9-26B0-424F-A7EC-C67A822A64B7}"/>
                </a:ext>
              </a:extLst>
            </p:cNvPr>
            <p:cNvSpPr txBox="1"/>
            <p:nvPr/>
          </p:nvSpPr>
          <p:spPr>
            <a:xfrm>
              <a:off x="2701780" y="5299750"/>
              <a:ext cx="230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Haar</a:t>
              </a:r>
              <a:r>
                <a:rPr lang="zh-CN" altLang="en-US" dirty="0"/>
                <a:t>矩形特征</a:t>
              </a:r>
              <a:endParaRPr lang="en-US" altLang="zh-CN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E23E347-E5E2-4ED1-90B0-2D011026C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2988397"/>
              <a:ext cx="6357985" cy="222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47BE30-B191-459F-A977-46CB43CAAA8C}"/>
              </a:ext>
            </a:extLst>
          </p:cNvPr>
          <p:cNvGrpSpPr/>
          <p:nvPr/>
        </p:nvGrpSpPr>
        <p:grpSpPr>
          <a:xfrm>
            <a:off x="6096000" y="2698474"/>
            <a:ext cx="3687309" cy="3313945"/>
            <a:chOff x="6096000" y="3003274"/>
            <a:chExt cx="3687309" cy="3313945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A3D509E6-322C-453F-85CE-BC9D30C81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07"/>
            <a:stretch/>
          </p:blipFill>
          <p:spPr bwMode="auto">
            <a:xfrm>
              <a:off x="6096000" y="3003274"/>
              <a:ext cx="3687309" cy="2954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2FFE9C-1A66-4594-9817-D192FCFB2760}"/>
                </a:ext>
              </a:extLst>
            </p:cNvPr>
            <p:cNvSpPr txBox="1"/>
            <p:nvPr/>
          </p:nvSpPr>
          <p:spPr>
            <a:xfrm>
              <a:off x="7074762" y="5947887"/>
              <a:ext cx="1729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级联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1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255-ED30-46E2-BA6E-97340C91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691"/>
            <a:ext cx="8596668" cy="7296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zh-CN" altLang="en-US" sz="4000" dirty="0"/>
              <a:t>、算法说明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D5618-B709-4A14-A116-F636DC2BE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517" y="1283135"/>
            <a:ext cx="8882302" cy="140464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LBPH</a:t>
            </a:r>
            <a:r>
              <a:rPr lang="zh-CN" altLang="en-US" sz="2400" dirty="0"/>
              <a:t>算法主要利用图像的</a:t>
            </a:r>
            <a:r>
              <a:rPr lang="en-US" altLang="zh-CN" sz="2400" dirty="0"/>
              <a:t>LBP</a:t>
            </a:r>
            <a:r>
              <a:rPr lang="zh-CN" altLang="en-US" sz="2400" dirty="0"/>
              <a:t>特征形成统计直方图作为特征向量进行识别。</a:t>
            </a:r>
            <a:endParaRPr lang="en-US" altLang="zh-CN" sz="2400" dirty="0"/>
          </a:p>
          <a:p>
            <a:r>
              <a:rPr lang="en-US" altLang="zh-CN" sz="2400" dirty="0"/>
              <a:t>LBP</a:t>
            </a:r>
            <a:r>
              <a:rPr lang="zh-CN" altLang="en-US" sz="2400" dirty="0"/>
              <a:t>特征，即图像的局部二值特征。其示意图如下：</a:t>
            </a:r>
            <a:endParaRPr lang="en-US" altLang="zh-CN" sz="2400" dirty="0"/>
          </a:p>
        </p:txBody>
      </p: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72168A5-0D3A-4197-AFD8-5F55B2AF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0708"/>
              </p:ext>
            </p:extLst>
          </p:nvPr>
        </p:nvGraphicFramePr>
        <p:xfrm>
          <a:off x="969994" y="2805547"/>
          <a:ext cx="1342350" cy="124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50">
                  <a:extLst>
                    <a:ext uri="{9D8B030D-6E8A-4147-A177-3AD203B41FA5}">
                      <a16:colId xmlns:a16="http://schemas.microsoft.com/office/drawing/2014/main" val="1937576102"/>
                    </a:ext>
                  </a:extLst>
                </a:gridCol>
                <a:gridCol w="447450">
                  <a:extLst>
                    <a:ext uri="{9D8B030D-6E8A-4147-A177-3AD203B41FA5}">
                      <a16:colId xmlns:a16="http://schemas.microsoft.com/office/drawing/2014/main" val="3175549869"/>
                    </a:ext>
                  </a:extLst>
                </a:gridCol>
                <a:gridCol w="447450">
                  <a:extLst>
                    <a:ext uri="{9D8B030D-6E8A-4147-A177-3AD203B41FA5}">
                      <a16:colId xmlns:a16="http://schemas.microsoft.com/office/drawing/2014/main" val="2948389127"/>
                    </a:ext>
                  </a:extLst>
                </a:gridCol>
              </a:tblGrid>
              <a:tr h="414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0275"/>
                  </a:ext>
                </a:extLst>
              </a:tr>
              <a:tr h="414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9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555"/>
                  </a:ext>
                </a:extLst>
              </a:tr>
              <a:tr h="414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67918" marR="67918" marT="33959" marB="3395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3395"/>
                  </a:ext>
                </a:extLst>
              </a:tr>
            </a:tbl>
          </a:graphicData>
        </a:graphic>
      </p:graphicFrame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48AAA62F-065D-44A4-B60C-EA5743F2F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34982"/>
              </p:ext>
            </p:extLst>
          </p:nvPr>
        </p:nvGraphicFramePr>
        <p:xfrm>
          <a:off x="3099743" y="2824019"/>
          <a:ext cx="1342350" cy="124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50">
                  <a:extLst>
                    <a:ext uri="{9D8B030D-6E8A-4147-A177-3AD203B41FA5}">
                      <a16:colId xmlns:a16="http://schemas.microsoft.com/office/drawing/2014/main" val="1937576102"/>
                    </a:ext>
                  </a:extLst>
                </a:gridCol>
                <a:gridCol w="447450">
                  <a:extLst>
                    <a:ext uri="{9D8B030D-6E8A-4147-A177-3AD203B41FA5}">
                      <a16:colId xmlns:a16="http://schemas.microsoft.com/office/drawing/2014/main" val="3175549869"/>
                    </a:ext>
                  </a:extLst>
                </a:gridCol>
                <a:gridCol w="447450">
                  <a:extLst>
                    <a:ext uri="{9D8B030D-6E8A-4147-A177-3AD203B41FA5}">
                      <a16:colId xmlns:a16="http://schemas.microsoft.com/office/drawing/2014/main" val="2948389127"/>
                    </a:ext>
                  </a:extLst>
                </a:gridCol>
              </a:tblGrid>
              <a:tr h="42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0275"/>
                  </a:ext>
                </a:extLst>
              </a:tr>
              <a:tr h="411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5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555"/>
                  </a:ext>
                </a:extLst>
              </a:tr>
              <a:tr h="411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57859" marR="57859" marT="28929" marB="2892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3395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1FC3EC38-0B8E-4901-B368-5FC18EDC156B}"/>
              </a:ext>
            </a:extLst>
          </p:cNvPr>
          <p:cNvSpPr/>
          <p:nvPr/>
        </p:nvSpPr>
        <p:spPr>
          <a:xfrm>
            <a:off x="2440114" y="3144364"/>
            <a:ext cx="531859" cy="553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99F52D2-6B1C-4C33-9872-218ACE867A72}"/>
              </a:ext>
            </a:extLst>
          </p:cNvPr>
          <p:cNvSpPr/>
          <p:nvPr/>
        </p:nvSpPr>
        <p:spPr>
          <a:xfrm>
            <a:off x="4569863" y="3165838"/>
            <a:ext cx="528610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4DCB92-DE61-4D01-BD50-8FB3E56D34F0}"/>
              </a:ext>
            </a:extLst>
          </p:cNvPr>
          <p:cNvSpPr txBox="1"/>
          <p:nvPr/>
        </p:nvSpPr>
        <p:spPr>
          <a:xfrm>
            <a:off x="5226243" y="2967335"/>
            <a:ext cx="266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在“</a:t>
            </a:r>
            <a:r>
              <a:rPr lang="en-US" altLang="zh-CN" dirty="0"/>
              <a:t>5</a:t>
            </a:r>
            <a:r>
              <a:rPr lang="zh-CN" altLang="en-US" dirty="0"/>
              <a:t>”这一点的</a:t>
            </a:r>
            <a:r>
              <a:rPr lang="en-US" altLang="zh-CN" dirty="0"/>
              <a:t>LBP</a:t>
            </a:r>
            <a:r>
              <a:rPr lang="zh-CN" altLang="en-US" dirty="0"/>
              <a:t>特征为：</a:t>
            </a:r>
            <a:r>
              <a:rPr lang="en-US" altLang="zh-CN" dirty="0"/>
              <a:t>10000101</a:t>
            </a:r>
          </a:p>
          <a:p>
            <a:r>
              <a:rPr lang="zh-CN" altLang="en-US" dirty="0"/>
              <a:t>转换为十进制：</a:t>
            </a:r>
            <a:r>
              <a:rPr lang="en-US" altLang="zh-CN" dirty="0"/>
              <a:t>133</a:t>
            </a:r>
            <a:endParaRPr lang="zh-CN" altLang="en-US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EFA0CB8-9042-49A6-A106-13CFD86E4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36"/>
          <a:stretch/>
        </p:blipFill>
        <p:spPr bwMode="auto">
          <a:xfrm>
            <a:off x="1041576" y="4161276"/>
            <a:ext cx="6504533" cy="245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2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681DAF1-61D9-4EF3-8CDF-1A978B31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50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、存在的问题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23866-7BEF-4751-AC17-4BBCD567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426"/>
            <a:ext cx="8596668" cy="37876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通过运行结果不难看出，该程序的识别存在误判，并且随着人物运动或背景变换，会出现识别不成功的情况。</a:t>
            </a:r>
            <a:endParaRPr lang="en-US" altLang="zh-CN" sz="2400" dirty="0"/>
          </a:p>
          <a:p>
            <a:r>
              <a:rPr lang="zh-CN" altLang="en-US" sz="2400" dirty="0"/>
              <a:t>推测原因在于以下几点：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、训练样本较少。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、样本图片中的人物与视频中的人物存在较大差异，包括照片的光照位置，人物的脸部光影，表情等。同一个人不同动作下得到的面部</a:t>
            </a:r>
            <a:r>
              <a:rPr lang="en-US" altLang="zh-CN" sz="2400" dirty="0"/>
              <a:t>LBPH</a:t>
            </a:r>
            <a:r>
              <a:rPr lang="zh-CN" altLang="en-US" sz="2400" dirty="0"/>
              <a:t>也不同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、检测和识别的相关参数调整不到位。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110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72F117-532F-48C7-9566-CECF535B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7" y="2768600"/>
            <a:ext cx="6720992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542576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408</Words>
  <Application>Microsoft Office PowerPoint</Application>
  <PresentationFormat>宽屏</PresentationFormat>
  <Paragraphs>64</Paragraphs>
  <Slides>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Trebuchet MS</vt:lpstr>
      <vt:lpstr>Wingdings 3</vt:lpstr>
      <vt:lpstr>平面</vt:lpstr>
      <vt:lpstr>基于OpenCV的简单人脸识别系统</vt:lpstr>
      <vt:lpstr>目录</vt:lpstr>
      <vt:lpstr>1、程序基本信息</vt:lpstr>
      <vt:lpstr>2、程序完整框架</vt:lpstr>
      <vt:lpstr>3、识别效果</vt:lpstr>
      <vt:lpstr>4、算法说明</vt:lpstr>
      <vt:lpstr>4、算法说明</vt:lpstr>
      <vt:lpstr>5、存在的问题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基于OpenCV的简单人脸识别系统</dc:title>
  <dc:creator>之心</dc:creator>
  <cp:lastModifiedBy>之心</cp:lastModifiedBy>
  <cp:revision>4</cp:revision>
  <dcterms:created xsi:type="dcterms:W3CDTF">2022-03-15T17:48:34Z</dcterms:created>
  <dcterms:modified xsi:type="dcterms:W3CDTF">2022-03-15T20:06:02Z</dcterms:modified>
</cp:coreProperties>
</file>