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63" r:id="rId4"/>
    <p:sldId id="258" r:id="rId5"/>
    <p:sldId id="257" r:id="rId6"/>
    <p:sldId id="269" r:id="rId7"/>
    <p:sldId id="261" r:id="rId8"/>
    <p:sldId id="270" r:id="rId9"/>
    <p:sldId id="262" r:id="rId10"/>
    <p:sldId id="284" r:id="rId11"/>
    <p:sldId id="259" r:id="rId12"/>
    <p:sldId id="267" r:id="rId13"/>
    <p:sldId id="285" r:id="rId14"/>
    <p:sldId id="28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4AD"/>
    <a:srgbClr val="E792A3"/>
    <a:srgbClr val="A0E6E4"/>
    <a:srgbClr val="EB8FA6"/>
    <a:srgbClr val="FFCCFF"/>
    <a:srgbClr val="000000"/>
    <a:srgbClr val="FFFFFF"/>
    <a:srgbClr val="CEF0FB"/>
    <a:srgbClr val="2AB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C02B5-2335-48F4-A1C5-924044B107F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3EB3-A0E2-4BD6-9AC3-A91105A62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4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F23B-97DB-4367-9EB0-FC1FB6D2E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E4366F-8A27-414E-944C-B52AF5F40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29DE4-5180-4050-930A-9F4DF60E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F82CD-BD32-47E8-96FC-F20F9252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F7048-F239-464B-92D6-E55E7EFC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5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42982-B09E-4891-BB2C-BA3E3BD4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1F961A-FA3A-4CB7-89A3-DB8EB20A6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080A9-E0A8-4D96-8BE3-0D4F2BDE3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1E624-2197-4C03-8C66-DF08579F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6AAD3-377E-4476-BB70-4AF49110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1F6CF-E633-4971-8AC8-9EE01E5E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C4BD2-4E7B-4E14-B35C-545483AF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9F1B30-ACC9-4DE4-8554-E809F6850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97CCB-AD43-4393-BCDD-D4DCFF7A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0E4E-5B51-4FCD-AF76-40B2A171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896FD-3F23-4BFE-A2B8-8BDB3A4A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69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BE5C78-63D6-478C-A12B-A2030AB65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4F2BA-7011-4A99-BF5F-E6686CB0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B44BC-B095-4CC6-A340-DFD42931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FCBB9-F623-4A1A-B5E7-D04591E2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874C3-3D14-4F44-8FD6-FADC9815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0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66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81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E315B-4071-4C91-9CAF-76F86D3F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6EEB0-13FA-483D-B12E-A233F911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B2EBF-6F2E-4C06-8EF4-F3A15333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E11B0-B29F-4291-8757-2482CBF9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5CFC2-96B9-42C4-895D-68DF2F1E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06D93-86B0-4078-92FD-FF6D25A2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AB9518-2098-4C11-825F-747EF0760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A1C92-0138-498A-B561-442F67BF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31E5B-0AAF-4FBE-A87C-455C367E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7C5D6-6781-4DDE-BF9E-27DA6F98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8673B-DC55-4548-ABA4-A218453A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3EC2A-A11F-4B8C-86E2-5626C11B5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0125A2-04D7-4263-BF18-708D6FC50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3FC42-9FD4-4DCA-9121-B4A3CE77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89FDB-76ED-4C4B-ADD4-CCD0F8D8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D02C9-4D8B-4800-AC2E-E542B2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CE787-00D8-4CD1-8931-D6B990AD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5C601-C210-4F0F-A9A7-75FAA05AA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503260-24C5-4252-82FC-92148D28E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BF6A12-97DB-4CD4-95EA-0E287A3B5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D9E69-32FB-4910-8552-8FE5378CE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507BDD-DFD4-4FFA-97C0-2E3A2853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FAEBFA-7DAD-4F22-8FD6-DC12E743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71C85D-D606-4C69-9B84-AF05663B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CE787-00D8-4CD1-8931-D6B990AD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5C601-C210-4F0F-A9A7-75FAA05AA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503260-24C5-4252-82FC-92148D28E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BF6A12-97DB-4CD4-95EA-0E287A3B5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D9E69-32FB-4910-8552-8FE5378CE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507BDD-DFD4-4FFA-97C0-2E3A2853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FAEBFA-7DAD-4F22-8FD6-DC12E743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71C85D-D606-4C69-9B84-AF05663B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98272" y="6419848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8640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4145A-0A44-4FFC-A1A7-BCACD1A4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99A61F-85F2-45C4-A070-0EE718C4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55643F-F5D4-467F-904B-3B5B0E88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CDD40A-737B-47B8-9864-B4432BA2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F2C78F-1242-494E-B81B-1ABAD262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0B8BD7-B81A-4FF0-86A3-ACC7635C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7859B-EE2B-4F5B-B0BA-5944EF0B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9C8E0-706A-4214-8ECA-FF47447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146C-54C3-4AAA-9BA5-86A724C84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218D08-7703-4945-9F3F-CE662DE7B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033C6-9308-421C-8016-674F8B81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5630E-EE3F-4D6C-906B-C9244B0A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90420-6F37-48AF-B60F-D37DB92F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4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0A5F6D-EB3C-4329-BD0D-7B19031A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FA2CF4-10AE-4DC9-8B66-C9765C9D5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3544A-6ABE-407C-BF4E-FEF3D1551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7C1F-80B2-49D7-9FBC-35B110410AC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698F7-D0C4-4E50-A423-92B3283A9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82DDF-B631-4A61-BFF6-C31BC4CF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2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54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30068C-8862-4C9F-94B3-A43DC92350F5}"/>
              </a:ext>
            </a:extLst>
          </p:cNvPr>
          <p:cNvSpPr/>
          <p:nvPr/>
        </p:nvSpPr>
        <p:spPr>
          <a:xfrm>
            <a:off x="2286461" y="1898896"/>
            <a:ext cx="7619077" cy="2123658"/>
          </a:xfrm>
          <a:prstGeom prst="rect">
            <a:avLst/>
          </a:prstGeom>
          <a:solidFill>
            <a:srgbClr val="EB8FA6">
              <a:alpha val="3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物体颜色识别和</a:t>
            </a:r>
            <a:endParaRPr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追踪系统</a:t>
            </a:r>
            <a:endParaRPr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8BF8-BEFF-4014-901D-3C02BA08E3F7}"/>
              </a:ext>
            </a:extLst>
          </p:cNvPr>
          <p:cNvSpPr/>
          <p:nvPr/>
        </p:nvSpPr>
        <p:spPr>
          <a:xfrm>
            <a:off x="2884258" y="4195660"/>
            <a:ext cx="6241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计算机视觉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第七组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clipboard-with-list_73902">
            <a:extLst>
              <a:ext uri="{FF2B5EF4-FFF2-40B4-BE49-F238E27FC236}">
                <a16:creationId xmlns:a16="http://schemas.microsoft.com/office/drawing/2014/main" id="{46D0E78A-2E92-467E-A3C2-F50604ABC8AB}"/>
              </a:ext>
            </a:extLst>
          </p:cNvPr>
          <p:cNvSpPr>
            <a:spLocks noChangeAspect="1"/>
          </p:cNvSpPr>
          <p:nvPr/>
        </p:nvSpPr>
        <p:spPr bwMode="auto">
          <a:xfrm>
            <a:off x="7446640" y="4715990"/>
            <a:ext cx="211127" cy="304842"/>
          </a:xfrm>
          <a:custGeom>
            <a:avLst/>
            <a:gdLst>
              <a:gd name="T0" fmla="*/ 600116 w 606244"/>
              <a:gd name="T1" fmla="*/ 600116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600116 w 606244"/>
              <a:gd name="T11" fmla="*/ 600116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455839 w 606244"/>
              <a:gd name="T19" fmla="*/ 455839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600116 w 606244"/>
              <a:gd name="T29" fmla="*/ 600116 w 606244"/>
              <a:gd name="T30" fmla="*/ 600116 w 606244"/>
              <a:gd name="T31" fmla="*/ 600116 w 606244"/>
              <a:gd name="T32" fmla="*/ 600116 w 606244"/>
              <a:gd name="T33" fmla="*/ 600116 w 606244"/>
              <a:gd name="T34" fmla="*/ 600116 w 606244"/>
              <a:gd name="T35" fmla="*/ 600116 w 606244"/>
              <a:gd name="T36" fmla="*/ 455839 w 606244"/>
              <a:gd name="T37" fmla="*/ 455839 w 606244"/>
              <a:gd name="T38" fmla="*/ 600116 w 606244"/>
              <a:gd name="T39" fmla="*/ 600116 w 606244"/>
              <a:gd name="T40" fmla="*/ 600116 w 606244"/>
              <a:gd name="T41" fmla="*/ 600116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600116 w 606244"/>
              <a:gd name="T47" fmla="*/ 600116 w 606244"/>
              <a:gd name="T48" fmla="*/ 600116 w 606244"/>
              <a:gd name="T49" fmla="*/ 600116 w 606244"/>
              <a:gd name="T50" fmla="*/ 455839 w 606244"/>
              <a:gd name="T51" fmla="*/ 455839 w 606244"/>
              <a:gd name="T52" fmla="*/ 600116 w 606244"/>
              <a:gd name="T53" fmla="*/ 600116 w 606244"/>
              <a:gd name="T54" fmla="*/ 600116 w 606244"/>
              <a:gd name="T55" fmla="*/ 600116 w 606244"/>
              <a:gd name="T56" fmla="*/ 600116 w 606244"/>
              <a:gd name="T57" fmla="*/ 600116 w 606244"/>
              <a:gd name="T58" fmla="*/ 600116 w 606244"/>
              <a:gd name="T59" fmla="*/ 600116 w 606244"/>
              <a:gd name="T60" fmla="*/ 600116 w 606244"/>
              <a:gd name="T61" fmla="*/ 600116 w 606244"/>
              <a:gd name="T62" fmla="*/ 600116 w 606244"/>
              <a:gd name="T63" fmla="*/ 600116 w 606244"/>
              <a:gd name="T64" fmla="*/ 600116 w 606244"/>
              <a:gd name="T65" fmla="*/ 600116 w 606244"/>
              <a:gd name="T66" fmla="*/ 600116 w 606244"/>
              <a:gd name="T67" fmla="*/ 600116 w 606244"/>
              <a:gd name="T68" fmla="*/ 455839 w 606244"/>
              <a:gd name="T69" fmla="*/ 455839 w 606244"/>
              <a:gd name="T70" fmla="*/ 600116 w 606244"/>
              <a:gd name="T71" fmla="*/ 600116 w 606244"/>
              <a:gd name="T72" fmla="*/ 600116 w 606244"/>
              <a:gd name="T73" fmla="*/ 600116 w 606244"/>
              <a:gd name="T74" fmla="*/ 600116 w 606244"/>
              <a:gd name="T75" fmla="*/ 600116 w 606244"/>
              <a:gd name="T76" fmla="*/ 600116 w 606244"/>
              <a:gd name="T77" fmla="*/ 600116 w 606244"/>
              <a:gd name="T78" fmla="*/ 600116 w 606244"/>
              <a:gd name="T79" fmla="*/ 600116 w 606244"/>
              <a:gd name="T80" fmla="*/ 600116 w 606244"/>
              <a:gd name="T81" fmla="*/ 600116 w 606244"/>
              <a:gd name="T82" fmla="*/ 600116 w 606244"/>
              <a:gd name="T83" fmla="*/ 600116 w 606244"/>
              <a:gd name="T84" fmla="*/ 455839 w 606244"/>
              <a:gd name="T85" fmla="*/ 455839 w 606244"/>
              <a:gd name="T86" fmla="*/ 600116 w 606244"/>
              <a:gd name="T87" fmla="*/ 600116 w 606244"/>
              <a:gd name="T88" fmla="*/ 600116 w 606244"/>
              <a:gd name="T89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29" h="2789">
                <a:moveTo>
                  <a:pt x="548" y="349"/>
                </a:moveTo>
                <a:lnTo>
                  <a:pt x="548" y="245"/>
                </a:lnTo>
                <a:cubicBezTo>
                  <a:pt x="548" y="223"/>
                  <a:pt x="566" y="204"/>
                  <a:pt x="589" y="204"/>
                </a:cubicBezTo>
                <a:lnTo>
                  <a:pt x="655" y="204"/>
                </a:lnTo>
                <a:cubicBezTo>
                  <a:pt x="724" y="204"/>
                  <a:pt x="787" y="162"/>
                  <a:pt x="816" y="97"/>
                </a:cubicBezTo>
                <a:cubicBezTo>
                  <a:pt x="842" y="38"/>
                  <a:pt x="900" y="0"/>
                  <a:pt x="964" y="0"/>
                </a:cubicBezTo>
                <a:cubicBezTo>
                  <a:pt x="1029" y="0"/>
                  <a:pt x="1087" y="38"/>
                  <a:pt x="1113" y="97"/>
                </a:cubicBezTo>
                <a:cubicBezTo>
                  <a:pt x="1142" y="162"/>
                  <a:pt x="1205" y="204"/>
                  <a:pt x="1274" y="204"/>
                </a:cubicBezTo>
                <a:lnTo>
                  <a:pt x="1340" y="204"/>
                </a:lnTo>
                <a:cubicBezTo>
                  <a:pt x="1363" y="204"/>
                  <a:pt x="1381" y="223"/>
                  <a:pt x="1381" y="245"/>
                </a:cubicBezTo>
                <a:lnTo>
                  <a:pt x="1381" y="349"/>
                </a:lnTo>
                <a:cubicBezTo>
                  <a:pt x="1381" y="372"/>
                  <a:pt x="1363" y="390"/>
                  <a:pt x="1340" y="390"/>
                </a:cubicBezTo>
                <a:lnTo>
                  <a:pt x="589" y="390"/>
                </a:lnTo>
                <a:cubicBezTo>
                  <a:pt x="566" y="390"/>
                  <a:pt x="548" y="372"/>
                  <a:pt x="548" y="349"/>
                </a:cubicBezTo>
                <a:close/>
                <a:moveTo>
                  <a:pt x="404" y="2285"/>
                </a:moveTo>
                <a:lnTo>
                  <a:pt x="596" y="2285"/>
                </a:lnTo>
                <a:lnTo>
                  <a:pt x="596" y="2093"/>
                </a:lnTo>
                <a:lnTo>
                  <a:pt x="404" y="2093"/>
                </a:lnTo>
                <a:lnTo>
                  <a:pt x="404" y="2285"/>
                </a:lnTo>
                <a:close/>
                <a:moveTo>
                  <a:pt x="404" y="1129"/>
                </a:moveTo>
                <a:lnTo>
                  <a:pt x="596" y="1129"/>
                </a:lnTo>
                <a:lnTo>
                  <a:pt x="596" y="937"/>
                </a:lnTo>
                <a:lnTo>
                  <a:pt x="404" y="937"/>
                </a:lnTo>
                <a:lnTo>
                  <a:pt x="404" y="1129"/>
                </a:lnTo>
                <a:close/>
                <a:moveTo>
                  <a:pt x="1929" y="621"/>
                </a:moveTo>
                <a:lnTo>
                  <a:pt x="1929" y="2522"/>
                </a:lnTo>
                <a:cubicBezTo>
                  <a:pt x="1929" y="2669"/>
                  <a:pt x="1809" y="2789"/>
                  <a:pt x="1662" y="2789"/>
                </a:cubicBezTo>
                <a:lnTo>
                  <a:pt x="267" y="2789"/>
                </a:lnTo>
                <a:cubicBezTo>
                  <a:pt x="120" y="2789"/>
                  <a:pt x="0" y="2669"/>
                  <a:pt x="0" y="2522"/>
                </a:cubicBezTo>
                <a:lnTo>
                  <a:pt x="0" y="621"/>
                </a:lnTo>
                <a:cubicBezTo>
                  <a:pt x="0" y="474"/>
                  <a:pt x="120" y="354"/>
                  <a:pt x="267" y="354"/>
                </a:cubicBezTo>
                <a:lnTo>
                  <a:pt x="415" y="354"/>
                </a:lnTo>
                <a:cubicBezTo>
                  <a:pt x="417" y="448"/>
                  <a:pt x="494" y="523"/>
                  <a:pt x="589" y="523"/>
                </a:cubicBezTo>
                <a:lnTo>
                  <a:pt x="1340" y="523"/>
                </a:lnTo>
                <a:cubicBezTo>
                  <a:pt x="1435" y="523"/>
                  <a:pt x="1512" y="448"/>
                  <a:pt x="1514" y="354"/>
                </a:cubicBezTo>
                <a:lnTo>
                  <a:pt x="1662" y="354"/>
                </a:lnTo>
                <a:cubicBezTo>
                  <a:pt x="1809" y="354"/>
                  <a:pt x="1929" y="474"/>
                  <a:pt x="1929" y="621"/>
                </a:cubicBezTo>
                <a:close/>
                <a:moveTo>
                  <a:pt x="835" y="1032"/>
                </a:moveTo>
                <a:cubicBezTo>
                  <a:pt x="835" y="1069"/>
                  <a:pt x="865" y="1099"/>
                  <a:pt x="902" y="1099"/>
                </a:cubicBezTo>
                <a:lnTo>
                  <a:pt x="1503" y="1099"/>
                </a:lnTo>
                <a:cubicBezTo>
                  <a:pt x="1540" y="1099"/>
                  <a:pt x="1570" y="1069"/>
                  <a:pt x="1570" y="1032"/>
                </a:cubicBezTo>
                <a:cubicBezTo>
                  <a:pt x="1570" y="995"/>
                  <a:pt x="1540" y="965"/>
                  <a:pt x="1503" y="965"/>
                </a:cubicBezTo>
                <a:lnTo>
                  <a:pt x="902" y="965"/>
                </a:lnTo>
                <a:cubicBezTo>
                  <a:pt x="865" y="965"/>
                  <a:pt x="835" y="995"/>
                  <a:pt x="835" y="1032"/>
                </a:cubicBezTo>
                <a:close/>
                <a:moveTo>
                  <a:pt x="835" y="1617"/>
                </a:moveTo>
                <a:cubicBezTo>
                  <a:pt x="835" y="1653"/>
                  <a:pt x="865" y="1683"/>
                  <a:pt x="902" y="1683"/>
                </a:cubicBezTo>
                <a:lnTo>
                  <a:pt x="1436" y="1683"/>
                </a:lnTo>
                <a:cubicBezTo>
                  <a:pt x="1473" y="1683"/>
                  <a:pt x="1503" y="1653"/>
                  <a:pt x="1503" y="1617"/>
                </a:cubicBezTo>
                <a:cubicBezTo>
                  <a:pt x="1503" y="1580"/>
                  <a:pt x="1473" y="1550"/>
                  <a:pt x="1436" y="1550"/>
                </a:cubicBezTo>
                <a:lnTo>
                  <a:pt x="902" y="1550"/>
                </a:lnTo>
                <a:cubicBezTo>
                  <a:pt x="865" y="1550"/>
                  <a:pt x="835" y="1580"/>
                  <a:pt x="835" y="1617"/>
                </a:cubicBezTo>
                <a:close/>
                <a:moveTo>
                  <a:pt x="729" y="2026"/>
                </a:moveTo>
                <a:cubicBezTo>
                  <a:pt x="729" y="1990"/>
                  <a:pt x="700" y="1960"/>
                  <a:pt x="663" y="1960"/>
                </a:cubicBezTo>
                <a:lnTo>
                  <a:pt x="337" y="1960"/>
                </a:lnTo>
                <a:cubicBezTo>
                  <a:pt x="300" y="1960"/>
                  <a:pt x="271" y="1990"/>
                  <a:pt x="271" y="2026"/>
                </a:cubicBezTo>
                <a:lnTo>
                  <a:pt x="271" y="2352"/>
                </a:lnTo>
                <a:cubicBezTo>
                  <a:pt x="271" y="2389"/>
                  <a:pt x="300" y="2419"/>
                  <a:pt x="337" y="2419"/>
                </a:cubicBezTo>
                <a:lnTo>
                  <a:pt x="663" y="2419"/>
                </a:lnTo>
                <a:cubicBezTo>
                  <a:pt x="700" y="2419"/>
                  <a:pt x="729" y="2389"/>
                  <a:pt x="729" y="2352"/>
                </a:cubicBezTo>
                <a:lnTo>
                  <a:pt x="729" y="2026"/>
                </a:lnTo>
                <a:close/>
                <a:moveTo>
                  <a:pt x="729" y="1448"/>
                </a:moveTo>
                <a:cubicBezTo>
                  <a:pt x="729" y="1412"/>
                  <a:pt x="700" y="1382"/>
                  <a:pt x="663" y="1382"/>
                </a:cubicBezTo>
                <a:lnTo>
                  <a:pt x="337" y="1382"/>
                </a:lnTo>
                <a:cubicBezTo>
                  <a:pt x="300" y="1382"/>
                  <a:pt x="271" y="1412"/>
                  <a:pt x="271" y="1448"/>
                </a:cubicBezTo>
                <a:lnTo>
                  <a:pt x="271" y="1774"/>
                </a:lnTo>
                <a:cubicBezTo>
                  <a:pt x="271" y="1811"/>
                  <a:pt x="300" y="1841"/>
                  <a:pt x="337" y="1841"/>
                </a:cubicBezTo>
                <a:lnTo>
                  <a:pt x="663" y="1841"/>
                </a:lnTo>
                <a:cubicBezTo>
                  <a:pt x="700" y="1841"/>
                  <a:pt x="729" y="1811"/>
                  <a:pt x="729" y="1774"/>
                </a:cubicBezTo>
                <a:lnTo>
                  <a:pt x="729" y="1448"/>
                </a:lnTo>
                <a:close/>
                <a:moveTo>
                  <a:pt x="729" y="870"/>
                </a:moveTo>
                <a:cubicBezTo>
                  <a:pt x="729" y="834"/>
                  <a:pt x="700" y="804"/>
                  <a:pt x="663" y="804"/>
                </a:cubicBezTo>
                <a:lnTo>
                  <a:pt x="337" y="804"/>
                </a:lnTo>
                <a:cubicBezTo>
                  <a:pt x="300" y="804"/>
                  <a:pt x="271" y="834"/>
                  <a:pt x="271" y="870"/>
                </a:cubicBezTo>
                <a:lnTo>
                  <a:pt x="271" y="1196"/>
                </a:lnTo>
                <a:cubicBezTo>
                  <a:pt x="271" y="1233"/>
                  <a:pt x="300" y="1263"/>
                  <a:pt x="337" y="1263"/>
                </a:cubicBezTo>
                <a:lnTo>
                  <a:pt x="663" y="1263"/>
                </a:lnTo>
                <a:cubicBezTo>
                  <a:pt x="700" y="1263"/>
                  <a:pt x="729" y="1233"/>
                  <a:pt x="729" y="1196"/>
                </a:cubicBezTo>
                <a:lnTo>
                  <a:pt x="729" y="870"/>
                </a:lnTo>
                <a:close/>
                <a:moveTo>
                  <a:pt x="1603" y="2201"/>
                </a:moveTo>
                <a:cubicBezTo>
                  <a:pt x="1603" y="2165"/>
                  <a:pt x="1574" y="2135"/>
                  <a:pt x="1537" y="2135"/>
                </a:cubicBezTo>
                <a:lnTo>
                  <a:pt x="902" y="2135"/>
                </a:lnTo>
                <a:cubicBezTo>
                  <a:pt x="865" y="2135"/>
                  <a:pt x="835" y="2165"/>
                  <a:pt x="835" y="2201"/>
                </a:cubicBezTo>
                <a:cubicBezTo>
                  <a:pt x="835" y="2238"/>
                  <a:pt x="865" y="2268"/>
                  <a:pt x="902" y="2268"/>
                </a:cubicBezTo>
                <a:lnTo>
                  <a:pt x="1537" y="2268"/>
                </a:lnTo>
                <a:cubicBezTo>
                  <a:pt x="1574" y="2268"/>
                  <a:pt x="1603" y="2238"/>
                  <a:pt x="1603" y="2201"/>
                </a:cubicBezTo>
                <a:close/>
                <a:moveTo>
                  <a:pt x="404" y="1707"/>
                </a:moveTo>
                <a:lnTo>
                  <a:pt x="596" y="1707"/>
                </a:lnTo>
                <a:lnTo>
                  <a:pt x="596" y="1515"/>
                </a:lnTo>
                <a:lnTo>
                  <a:pt x="404" y="1515"/>
                </a:lnTo>
                <a:lnTo>
                  <a:pt x="404" y="1707"/>
                </a:ln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blackboard_161332">
            <a:extLst>
              <a:ext uri="{FF2B5EF4-FFF2-40B4-BE49-F238E27FC236}">
                <a16:creationId xmlns:a16="http://schemas.microsoft.com/office/drawing/2014/main" id="{0FE2F4BE-7D01-4B8E-B205-796953FFDDDC}"/>
              </a:ext>
            </a:extLst>
          </p:cNvPr>
          <p:cNvSpPr>
            <a:spLocks noChangeAspect="1"/>
          </p:cNvSpPr>
          <p:nvPr/>
        </p:nvSpPr>
        <p:spPr bwMode="auto">
          <a:xfrm>
            <a:off x="4534236" y="4715990"/>
            <a:ext cx="299160" cy="304842"/>
          </a:xfrm>
          <a:custGeom>
            <a:avLst/>
            <a:gdLst>
              <a:gd name="connsiteX0" fmla="*/ 363597 w 594513"/>
              <a:gd name="connsiteY0" fmla="*/ 208671 h 605804"/>
              <a:gd name="connsiteX1" fmla="*/ 356634 w 594513"/>
              <a:gd name="connsiteY1" fmla="*/ 215531 h 605804"/>
              <a:gd name="connsiteX2" fmla="*/ 363597 w 594513"/>
              <a:gd name="connsiteY2" fmla="*/ 222484 h 605804"/>
              <a:gd name="connsiteX3" fmla="*/ 425528 w 594513"/>
              <a:gd name="connsiteY3" fmla="*/ 222484 h 605804"/>
              <a:gd name="connsiteX4" fmla="*/ 432398 w 594513"/>
              <a:gd name="connsiteY4" fmla="*/ 215531 h 605804"/>
              <a:gd name="connsiteX5" fmla="*/ 425528 w 594513"/>
              <a:gd name="connsiteY5" fmla="*/ 208671 h 605804"/>
              <a:gd name="connsiteX6" fmla="*/ 497768 w 594513"/>
              <a:gd name="connsiteY6" fmla="*/ 190950 h 605804"/>
              <a:gd name="connsiteX7" fmla="*/ 497768 w 594513"/>
              <a:gd name="connsiteY7" fmla="*/ 212402 h 605804"/>
              <a:gd name="connsiteX8" fmla="*/ 482879 w 594513"/>
              <a:gd name="connsiteY8" fmla="*/ 212402 h 605804"/>
              <a:gd name="connsiteX9" fmla="*/ 363597 w 594513"/>
              <a:gd name="connsiteY9" fmla="*/ 180953 h 605804"/>
              <a:gd name="connsiteX10" fmla="*/ 356634 w 594513"/>
              <a:gd name="connsiteY10" fmla="*/ 187906 h 605804"/>
              <a:gd name="connsiteX11" fmla="*/ 363597 w 594513"/>
              <a:gd name="connsiteY11" fmla="*/ 194766 h 605804"/>
              <a:gd name="connsiteX12" fmla="*/ 425528 w 594513"/>
              <a:gd name="connsiteY12" fmla="*/ 194766 h 605804"/>
              <a:gd name="connsiteX13" fmla="*/ 432398 w 594513"/>
              <a:gd name="connsiteY13" fmla="*/ 187906 h 605804"/>
              <a:gd name="connsiteX14" fmla="*/ 425528 w 594513"/>
              <a:gd name="connsiteY14" fmla="*/ 180953 h 605804"/>
              <a:gd name="connsiteX15" fmla="*/ 194612 w 594513"/>
              <a:gd name="connsiteY15" fmla="*/ 163896 h 605804"/>
              <a:gd name="connsiteX16" fmla="*/ 187648 w 594513"/>
              <a:gd name="connsiteY16" fmla="*/ 170849 h 605804"/>
              <a:gd name="connsiteX17" fmla="*/ 187648 w 594513"/>
              <a:gd name="connsiteY17" fmla="*/ 194766 h 605804"/>
              <a:gd name="connsiteX18" fmla="*/ 163693 w 594513"/>
              <a:gd name="connsiteY18" fmla="*/ 194766 h 605804"/>
              <a:gd name="connsiteX19" fmla="*/ 156729 w 594513"/>
              <a:gd name="connsiteY19" fmla="*/ 201719 h 605804"/>
              <a:gd name="connsiteX20" fmla="*/ 163693 w 594513"/>
              <a:gd name="connsiteY20" fmla="*/ 208671 h 605804"/>
              <a:gd name="connsiteX21" fmla="*/ 187648 w 594513"/>
              <a:gd name="connsiteY21" fmla="*/ 208671 h 605804"/>
              <a:gd name="connsiteX22" fmla="*/ 187648 w 594513"/>
              <a:gd name="connsiteY22" fmla="*/ 232588 h 605804"/>
              <a:gd name="connsiteX23" fmla="*/ 194612 w 594513"/>
              <a:gd name="connsiteY23" fmla="*/ 239541 h 605804"/>
              <a:gd name="connsiteX24" fmla="*/ 201576 w 594513"/>
              <a:gd name="connsiteY24" fmla="*/ 232588 h 605804"/>
              <a:gd name="connsiteX25" fmla="*/ 201576 w 594513"/>
              <a:gd name="connsiteY25" fmla="*/ 208671 h 605804"/>
              <a:gd name="connsiteX26" fmla="*/ 225531 w 594513"/>
              <a:gd name="connsiteY26" fmla="*/ 208671 h 605804"/>
              <a:gd name="connsiteX27" fmla="*/ 232494 w 594513"/>
              <a:gd name="connsiteY27" fmla="*/ 201719 h 605804"/>
              <a:gd name="connsiteX28" fmla="*/ 225531 w 594513"/>
              <a:gd name="connsiteY28" fmla="*/ 194766 h 605804"/>
              <a:gd name="connsiteX29" fmla="*/ 201576 w 594513"/>
              <a:gd name="connsiteY29" fmla="*/ 194766 h 605804"/>
              <a:gd name="connsiteX30" fmla="*/ 201576 w 594513"/>
              <a:gd name="connsiteY30" fmla="*/ 170849 h 605804"/>
              <a:gd name="connsiteX31" fmla="*/ 194612 w 594513"/>
              <a:gd name="connsiteY31" fmla="*/ 163896 h 605804"/>
              <a:gd name="connsiteX32" fmla="*/ 294518 w 594513"/>
              <a:gd name="connsiteY32" fmla="*/ 162135 h 605804"/>
              <a:gd name="connsiteX33" fmla="*/ 269727 w 594513"/>
              <a:gd name="connsiteY33" fmla="*/ 186886 h 605804"/>
              <a:gd name="connsiteX34" fmla="*/ 276690 w 594513"/>
              <a:gd name="connsiteY34" fmla="*/ 193839 h 605804"/>
              <a:gd name="connsiteX35" fmla="*/ 283654 w 594513"/>
              <a:gd name="connsiteY35" fmla="*/ 186886 h 605804"/>
              <a:gd name="connsiteX36" fmla="*/ 294425 w 594513"/>
              <a:gd name="connsiteY36" fmla="*/ 176133 h 605804"/>
              <a:gd name="connsiteX37" fmla="*/ 305195 w 594513"/>
              <a:gd name="connsiteY37" fmla="*/ 186886 h 605804"/>
              <a:gd name="connsiteX38" fmla="*/ 302595 w 594513"/>
              <a:gd name="connsiteY38" fmla="*/ 193932 h 605804"/>
              <a:gd name="connsiteX39" fmla="*/ 286440 w 594513"/>
              <a:gd name="connsiteY39" fmla="*/ 208300 h 605804"/>
              <a:gd name="connsiteX40" fmla="*/ 268241 w 594513"/>
              <a:gd name="connsiteY40" fmla="*/ 234350 h 605804"/>
              <a:gd name="connsiteX41" fmla="*/ 275205 w 594513"/>
              <a:gd name="connsiteY41" fmla="*/ 241302 h 605804"/>
              <a:gd name="connsiteX42" fmla="*/ 314109 w 594513"/>
              <a:gd name="connsiteY42" fmla="*/ 241302 h 605804"/>
              <a:gd name="connsiteX43" fmla="*/ 321258 w 594513"/>
              <a:gd name="connsiteY43" fmla="*/ 234257 h 605804"/>
              <a:gd name="connsiteX44" fmla="*/ 314294 w 594513"/>
              <a:gd name="connsiteY44" fmla="*/ 227304 h 605804"/>
              <a:gd name="connsiteX45" fmla="*/ 287461 w 594513"/>
              <a:gd name="connsiteY45" fmla="*/ 227304 h 605804"/>
              <a:gd name="connsiteX46" fmla="*/ 297210 w 594513"/>
              <a:gd name="connsiteY46" fmla="*/ 217292 h 605804"/>
              <a:gd name="connsiteX47" fmla="*/ 311973 w 594513"/>
              <a:gd name="connsiteY47" fmla="*/ 204314 h 605804"/>
              <a:gd name="connsiteX48" fmla="*/ 319308 w 594513"/>
              <a:gd name="connsiteY48" fmla="*/ 186886 h 605804"/>
              <a:gd name="connsiteX49" fmla="*/ 294518 w 594513"/>
              <a:gd name="connsiteY49" fmla="*/ 162135 h 605804"/>
              <a:gd name="connsiteX50" fmla="*/ 94428 w 594513"/>
              <a:gd name="connsiteY50" fmla="*/ 162135 h 605804"/>
              <a:gd name="connsiteX51" fmla="*/ 69730 w 594513"/>
              <a:gd name="connsiteY51" fmla="*/ 186886 h 605804"/>
              <a:gd name="connsiteX52" fmla="*/ 76601 w 594513"/>
              <a:gd name="connsiteY52" fmla="*/ 193839 h 605804"/>
              <a:gd name="connsiteX53" fmla="*/ 83564 w 594513"/>
              <a:gd name="connsiteY53" fmla="*/ 186886 h 605804"/>
              <a:gd name="connsiteX54" fmla="*/ 94335 w 594513"/>
              <a:gd name="connsiteY54" fmla="*/ 176133 h 605804"/>
              <a:gd name="connsiteX55" fmla="*/ 105105 w 594513"/>
              <a:gd name="connsiteY55" fmla="*/ 186886 h 605804"/>
              <a:gd name="connsiteX56" fmla="*/ 102506 w 594513"/>
              <a:gd name="connsiteY56" fmla="*/ 193932 h 605804"/>
              <a:gd name="connsiteX57" fmla="*/ 86443 w 594513"/>
              <a:gd name="connsiteY57" fmla="*/ 208300 h 605804"/>
              <a:gd name="connsiteX58" fmla="*/ 68244 w 594513"/>
              <a:gd name="connsiteY58" fmla="*/ 234350 h 605804"/>
              <a:gd name="connsiteX59" fmla="*/ 75115 w 594513"/>
              <a:gd name="connsiteY59" fmla="*/ 241302 h 605804"/>
              <a:gd name="connsiteX60" fmla="*/ 114112 w 594513"/>
              <a:gd name="connsiteY60" fmla="*/ 241302 h 605804"/>
              <a:gd name="connsiteX61" fmla="*/ 121168 w 594513"/>
              <a:gd name="connsiteY61" fmla="*/ 234257 h 605804"/>
              <a:gd name="connsiteX62" fmla="*/ 114297 w 594513"/>
              <a:gd name="connsiteY62" fmla="*/ 227304 h 605804"/>
              <a:gd name="connsiteX63" fmla="*/ 87371 w 594513"/>
              <a:gd name="connsiteY63" fmla="*/ 227304 h 605804"/>
              <a:gd name="connsiteX64" fmla="*/ 97213 w 594513"/>
              <a:gd name="connsiteY64" fmla="*/ 217292 h 605804"/>
              <a:gd name="connsiteX65" fmla="*/ 111883 w 594513"/>
              <a:gd name="connsiteY65" fmla="*/ 204314 h 605804"/>
              <a:gd name="connsiteX66" fmla="*/ 119218 w 594513"/>
              <a:gd name="connsiteY66" fmla="*/ 186886 h 605804"/>
              <a:gd name="connsiteX67" fmla="*/ 94428 w 594513"/>
              <a:gd name="connsiteY67" fmla="*/ 162135 h 605804"/>
              <a:gd name="connsiteX68" fmla="*/ 506956 w 594513"/>
              <a:gd name="connsiteY68" fmla="*/ 162042 h 605804"/>
              <a:gd name="connsiteX69" fmla="*/ 499157 w 594513"/>
              <a:gd name="connsiteY69" fmla="*/ 164731 h 605804"/>
              <a:gd name="connsiteX70" fmla="*/ 464153 w 594513"/>
              <a:gd name="connsiteY70" fmla="*/ 215346 h 605804"/>
              <a:gd name="connsiteX71" fmla="*/ 463596 w 594513"/>
              <a:gd name="connsiteY71" fmla="*/ 222484 h 605804"/>
              <a:gd name="connsiteX72" fmla="*/ 469817 w 594513"/>
              <a:gd name="connsiteY72" fmla="*/ 226192 h 605804"/>
              <a:gd name="connsiteX73" fmla="*/ 497950 w 594513"/>
              <a:gd name="connsiteY73" fmla="*/ 226192 h 605804"/>
              <a:gd name="connsiteX74" fmla="*/ 497950 w 594513"/>
              <a:gd name="connsiteY74" fmla="*/ 234720 h 605804"/>
              <a:gd name="connsiteX75" fmla="*/ 504821 w 594513"/>
              <a:gd name="connsiteY75" fmla="*/ 241673 h 605804"/>
              <a:gd name="connsiteX76" fmla="*/ 511785 w 594513"/>
              <a:gd name="connsiteY76" fmla="*/ 234720 h 605804"/>
              <a:gd name="connsiteX77" fmla="*/ 511785 w 594513"/>
              <a:gd name="connsiteY77" fmla="*/ 226192 h 605804"/>
              <a:gd name="connsiteX78" fmla="*/ 519305 w 594513"/>
              <a:gd name="connsiteY78" fmla="*/ 226192 h 605804"/>
              <a:gd name="connsiteX79" fmla="*/ 526269 w 594513"/>
              <a:gd name="connsiteY79" fmla="*/ 219239 h 605804"/>
              <a:gd name="connsiteX80" fmla="*/ 519305 w 594513"/>
              <a:gd name="connsiteY80" fmla="*/ 212379 h 605804"/>
              <a:gd name="connsiteX81" fmla="*/ 511785 w 594513"/>
              <a:gd name="connsiteY81" fmla="*/ 212379 h 605804"/>
              <a:gd name="connsiteX82" fmla="*/ 511785 w 594513"/>
              <a:gd name="connsiteY82" fmla="*/ 168717 h 605804"/>
              <a:gd name="connsiteX83" fmla="*/ 506956 w 594513"/>
              <a:gd name="connsiteY83" fmla="*/ 162042 h 605804"/>
              <a:gd name="connsiteX84" fmla="*/ 0 w 594513"/>
              <a:gd name="connsiteY84" fmla="*/ 0 h 605804"/>
              <a:gd name="connsiteX85" fmla="*/ 593956 w 594513"/>
              <a:gd name="connsiteY85" fmla="*/ 0 h 605804"/>
              <a:gd name="connsiteX86" fmla="*/ 594513 w 594513"/>
              <a:gd name="connsiteY86" fmla="*/ 0 h 605804"/>
              <a:gd name="connsiteX87" fmla="*/ 594513 w 594513"/>
              <a:gd name="connsiteY87" fmla="*/ 403437 h 605804"/>
              <a:gd name="connsiteX88" fmla="*/ 451525 w 594513"/>
              <a:gd name="connsiteY88" fmla="*/ 403437 h 605804"/>
              <a:gd name="connsiteX89" fmla="*/ 548831 w 594513"/>
              <a:gd name="connsiteY89" fmla="*/ 588006 h 605804"/>
              <a:gd name="connsiteX90" fmla="*/ 543446 w 594513"/>
              <a:gd name="connsiteY90" fmla="*/ 604321 h 605804"/>
              <a:gd name="connsiteX91" fmla="*/ 537689 w 594513"/>
              <a:gd name="connsiteY91" fmla="*/ 605804 h 605804"/>
              <a:gd name="connsiteX92" fmla="*/ 527012 w 594513"/>
              <a:gd name="connsiteY92" fmla="*/ 599501 h 605804"/>
              <a:gd name="connsiteX93" fmla="*/ 424506 w 594513"/>
              <a:gd name="connsiteY93" fmla="*/ 403344 h 605804"/>
              <a:gd name="connsiteX94" fmla="*/ 309466 w 594513"/>
              <a:gd name="connsiteY94" fmla="*/ 403344 h 605804"/>
              <a:gd name="connsiteX95" fmla="*/ 309466 w 594513"/>
              <a:gd name="connsiteY95" fmla="*/ 557414 h 605804"/>
              <a:gd name="connsiteX96" fmla="*/ 297489 w 594513"/>
              <a:gd name="connsiteY96" fmla="*/ 569465 h 605804"/>
              <a:gd name="connsiteX97" fmla="*/ 285511 w 594513"/>
              <a:gd name="connsiteY97" fmla="*/ 557414 h 605804"/>
              <a:gd name="connsiteX98" fmla="*/ 285511 w 594513"/>
              <a:gd name="connsiteY98" fmla="*/ 403159 h 605804"/>
              <a:gd name="connsiteX99" fmla="*/ 170471 w 594513"/>
              <a:gd name="connsiteY99" fmla="*/ 403159 h 605804"/>
              <a:gd name="connsiteX100" fmla="*/ 67966 w 594513"/>
              <a:gd name="connsiteY100" fmla="*/ 599315 h 605804"/>
              <a:gd name="connsiteX101" fmla="*/ 57288 w 594513"/>
              <a:gd name="connsiteY101" fmla="*/ 605619 h 605804"/>
              <a:gd name="connsiteX102" fmla="*/ 51531 w 594513"/>
              <a:gd name="connsiteY102" fmla="*/ 604136 h 605804"/>
              <a:gd name="connsiteX103" fmla="*/ 46146 w 594513"/>
              <a:gd name="connsiteY103" fmla="*/ 587820 h 605804"/>
              <a:gd name="connsiteX104" fmla="*/ 142988 w 594513"/>
              <a:gd name="connsiteY104" fmla="*/ 403344 h 605804"/>
              <a:gd name="connsiteX105" fmla="*/ 0 w 594513"/>
              <a:gd name="connsiteY105" fmla="*/ 403344 h 6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94513" h="605804">
                <a:moveTo>
                  <a:pt x="363597" y="208671"/>
                </a:moveTo>
                <a:cubicBezTo>
                  <a:pt x="359790" y="208671"/>
                  <a:pt x="356634" y="211730"/>
                  <a:pt x="356634" y="215531"/>
                </a:cubicBezTo>
                <a:cubicBezTo>
                  <a:pt x="356634" y="219425"/>
                  <a:pt x="359790" y="222484"/>
                  <a:pt x="363597" y="222484"/>
                </a:cubicBezTo>
                <a:lnTo>
                  <a:pt x="425528" y="222484"/>
                </a:lnTo>
                <a:cubicBezTo>
                  <a:pt x="429334" y="222484"/>
                  <a:pt x="432398" y="219425"/>
                  <a:pt x="432398" y="215531"/>
                </a:cubicBezTo>
                <a:cubicBezTo>
                  <a:pt x="432398" y="211730"/>
                  <a:pt x="429334" y="208671"/>
                  <a:pt x="425528" y="208671"/>
                </a:cubicBezTo>
                <a:close/>
                <a:moveTo>
                  <a:pt x="497768" y="190950"/>
                </a:moveTo>
                <a:lnTo>
                  <a:pt x="497768" y="212402"/>
                </a:lnTo>
                <a:lnTo>
                  <a:pt x="482879" y="212402"/>
                </a:lnTo>
                <a:close/>
                <a:moveTo>
                  <a:pt x="363597" y="180953"/>
                </a:moveTo>
                <a:cubicBezTo>
                  <a:pt x="359790" y="180953"/>
                  <a:pt x="356634" y="184013"/>
                  <a:pt x="356634" y="187906"/>
                </a:cubicBezTo>
                <a:cubicBezTo>
                  <a:pt x="356634" y="191707"/>
                  <a:pt x="359790" y="194766"/>
                  <a:pt x="363597" y="194766"/>
                </a:cubicBezTo>
                <a:lnTo>
                  <a:pt x="425528" y="194766"/>
                </a:lnTo>
                <a:cubicBezTo>
                  <a:pt x="429334" y="194766"/>
                  <a:pt x="432398" y="191707"/>
                  <a:pt x="432398" y="187906"/>
                </a:cubicBezTo>
                <a:cubicBezTo>
                  <a:pt x="432398" y="184013"/>
                  <a:pt x="429334" y="180953"/>
                  <a:pt x="425528" y="180953"/>
                </a:cubicBezTo>
                <a:close/>
                <a:moveTo>
                  <a:pt x="194612" y="163896"/>
                </a:moveTo>
                <a:cubicBezTo>
                  <a:pt x="190805" y="163896"/>
                  <a:pt x="187648" y="166956"/>
                  <a:pt x="187648" y="170849"/>
                </a:cubicBezTo>
                <a:lnTo>
                  <a:pt x="187648" y="194766"/>
                </a:lnTo>
                <a:lnTo>
                  <a:pt x="163693" y="194766"/>
                </a:lnTo>
                <a:cubicBezTo>
                  <a:pt x="159793" y="194766"/>
                  <a:pt x="156729" y="197918"/>
                  <a:pt x="156729" y="201719"/>
                </a:cubicBezTo>
                <a:cubicBezTo>
                  <a:pt x="156729" y="205519"/>
                  <a:pt x="159793" y="208671"/>
                  <a:pt x="163693" y="208671"/>
                </a:cubicBezTo>
                <a:lnTo>
                  <a:pt x="187648" y="208671"/>
                </a:lnTo>
                <a:lnTo>
                  <a:pt x="187648" y="232588"/>
                </a:lnTo>
                <a:cubicBezTo>
                  <a:pt x="187648" y="236482"/>
                  <a:pt x="190805" y="239541"/>
                  <a:pt x="194612" y="239541"/>
                </a:cubicBezTo>
                <a:cubicBezTo>
                  <a:pt x="198419" y="239541"/>
                  <a:pt x="201576" y="236482"/>
                  <a:pt x="201576" y="232588"/>
                </a:cubicBezTo>
                <a:lnTo>
                  <a:pt x="201576" y="208671"/>
                </a:lnTo>
                <a:lnTo>
                  <a:pt x="225531" y="208671"/>
                </a:lnTo>
                <a:cubicBezTo>
                  <a:pt x="229430" y="208671"/>
                  <a:pt x="232494" y="205519"/>
                  <a:pt x="232494" y="201719"/>
                </a:cubicBezTo>
                <a:cubicBezTo>
                  <a:pt x="232494" y="197918"/>
                  <a:pt x="229430" y="194766"/>
                  <a:pt x="225531" y="194766"/>
                </a:cubicBezTo>
                <a:lnTo>
                  <a:pt x="201576" y="194766"/>
                </a:lnTo>
                <a:lnTo>
                  <a:pt x="201576" y="170849"/>
                </a:lnTo>
                <a:cubicBezTo>
                  <a:pt x="201576" y="166956"/>
                  <a:pt x="198419" y="163896"/>
                  <a:pt x="194612" y="163896"/>
                </a:cubicBezTo>
                <a:close/>
                <a:moveTo>
                  <a:pt x="294518" y="162135"/>
                </a:moveTo>
                <a:cubicBezTo>
                  <a:pt x="280869" y="162135"/>
                  <a:pt x="269727" y="173259"/>
                  <a:pt x="269727" y="186886"/>
                </a:cubicBezTo>
                <a:cubicBezTo>
                  <a:pt x="269727" y="190687"/>
                  <a:pt x="272884" y="193839"/>
                  <a:pt x="276690" y="193839"/>
                </a:cubicBezTo>
                <a:cubicBezTo>
                  <a:pt x="280497" y="193839"/>
                  <a:pt x="283654" y="190687"/>
                  <a:pt x="283654" y="186886"/>
                </a:cubicBezTo>
                <a:cubicBezTo>
                  <a:pt x="283654" y="180953"/>
                  <a:pt x="288482" y="176133"/>
                  <a:pt x="294425" y="176133"/>
                </a:cubicBezTo>
                <a:cubicBezTo>
                  <a:pt x="300367" y="176133"/>
                  <a:pt x="305195" y="180953"/>
                  <a:pt x="305195" y="186886"/>
                </a:cubicBezTo>
                <a:cubicBezTo>
                  <a:pt x="305195" y="189482"/>
                  <a:pt x="304267" y="191985"/>
                  <a:pt x="302595" y="193932"/>
                </a:cubicBezTo>
                <a:cubicBezTo>
                  <a:pt x="300738" y="195415"/>
                  <a:pt x="293682" y="201348"/>
                  <a:pt x="286440" y="208300"/>
                </a:cubicBezTo>
                <a:cubicBezTo>
                  <a:pt x="270377" y="223689"/>
                  <a:pt x="268241" y="230178"/>
                  <a:pt x="268241" y="234350"/>
                </a:cubicBezTo>
                <a:cubicBezTo>
                  <a:pt x="268241" y="238150"/>
                  <a:pt x="271398" y="241302"/>
                  <a:pt x="275205" y="241302"/>
                </a:cubicBezTo>
                <a:lnTo>
                  <a:pt x="314109" y="241302"/>
                </a:lnTo>
                <a:cubicBezTo>
                  <a:pt x="317916" y="241302"/>
                  <a:pt x="320980" y="238150"/>
                  <a:pt x="321258" y="234257"/>
                </a:cubicBezTo>
                <a:cubicBezTo>
                  <a:pt x="321258" y="230363"/>
                  <a:pt x="318194" y="227304"/>
                  <a:pt x="314294" y="227304"/>
                </a:cubicBezTo>
                <a:lnTo>
                  <a:pt x="287461" y="227304"/>
                </a:lnTo>
                <a:cubicBezTo>
                  <a:pt x="289689" y="224709"/>
                  <a:pt x="292753" y="221464"/>
                  <a:pt x="297210" y="217292"/>
                </a:cubicBezTo>
                <a:cubicBezTo>
                  <a:pt x="304638" y="210340"/>
                  <a:pt x="311880" y="204314"/>
                  <a:pt x="311973" y="204314"/>
                </a:cubicBezTo>
                <a:cubicBezTo>
                  <a:pt x="312252" y="204222"/>
                  <a:pt x="319308" y="198381"/>
                  <a:pt x="319308" y="186886"/>
                </a:cubicBezTo>
                <a:cubicBezTo>
                  <a:pt x="319308" y="173259"/>
                  <a:pt x="308166" y="162135"/>
                  <a:pt x="294518" y="162135"/>
                </a:cubicBezTo>
                <a:close/>
                <a:moveTo>
                  <a:pt x="94428" y="162135"/>
                </a:moveTo>
                <a:cubicBezTo>
                  <a:pt x="80872" y="162135"/>
                  <a:pt x="69730" y="173259"/>
                  <a:pt x="69730" y="186886"/>
                </a:cubicBezTo>
                <a:cubicBezTo>
                  <a:pt x="69730" y="190687"/>
                  <a:pt x="72794" y="193839"/>
                  <a:pt x="76601" y="193839"/>
                </a:cubicBezTo>
                <a:cubicBezTo>
                  <a:pt x="80500" y="193839"/>
                  <a:pt x="83564" y="190687"/>
                  <a:pt x="83564" y="186886"/>
                </a:cubicBezTo>
                <a:cubicBezTo>
                  <a:pt x="83564" y="180953"/>
                  <a:pt x="88392" y="176133"/>
                  <a:pt x="94335" y="176133"/>
                </a:cubicBezTo>
                <a:cubicBezTo>
                  <a:pt x="100277" y="176133"/>
                  <a:pt x="105105" y="180953"/>
                  <a:pt x="105105" y="186886"/>
                </a:cubicBezTo>
                <a:cubicBezTo>
                  <a:pt x="105105" y="189482"/>
                  <a:pt x="104270" y="191985"/>
                  <a:pt x="102506" y="193932"/>
                </a:cubicBezTo>
                <a:cubicBezTo>
                  <a:pt x="100649" y="195415"/>
                  <a:pt x="93592" y="201348"/>
                  <a:pt x="86443" y="208300"/>
                </a:cubicBezTo>
                <a:cubicBezTo>
                  <a:pt x="70287" y="223689"/>
                  <a:pt x="68244" y="230178"/>
                  <a:pt x="68244" y="234350"/>
                </a:cubicBezTo>
                <a:cubicBezTo>
                  <a:pt x="68244" y="238150"/>
                  <a:pt x="71308" y="241302"/>
                  <a:pt x="75115" y="241302"/>
                </a:cubicBezTo>
                <a:lnTo>
                  <a:pt x="114112" y="241302"/>
                </a:lnTo>
                <a:cubicBezTo>
                  <a:pt x="118011" y="241302"/>
                  <a:pt x="121075" y="238150"/>
                  <a:pt x="121168" y="234257"/>
                </a:cubicBezTo>
                <a:cubicBezTo>
                  <a:pt x="121168" y="230363"/>
                  <a:pt x="118104" y="227304"/>
                  <a:pt x="114297" y="227304"/>
                </a:cubicBezTo>
                <a:lnTo>
                  <a:pt x="87371" y="227304"/>
                </a:lnTo>
                <a:cubicBezTo>
                  <a:pt x="89599" y="224709"/>
                  <a:pt x="92756" y="221464"/>
                  <a:pt x="97213" y="217292"/>
                </a:cubicBezTo>
                <a:cubicBezTo>
                  <a:pt x="104641" y="210340"/>
                  <a:pt x="111790" y="204314"/>
                  <a:pt x="111883" y="204314"/>
                </a:cubicBezTo>
                <a:cubicBezTo>
                  <a:pt x="112162" y="204222"/>
                  <a:pt x="119218" y="197547"/>
                  <a:pt x="119218" y="186886"/>
                </a:cubicBezTo>
                <a:cubicBezTo>
                  <a:pt x="119218" y="173259"/>
                  <a:pt x="108076" y="162135"/>
                  <a:pt x="94428" y="162135"/>
                </a:cubicBezTo>
                <a:close/>
                <a:moveTo>
                  <a:pt x="506956" y="162042"/>
                </a:moveTo>
                <a:cubicBezTo>
                  <a:pt x="503985" y="161208"/>
                  <a:pt x="500921" y="162320"/>
                  <a:pt x="499157" y="164731"/>
                </a:cubicBezTo>
                <a:lnTo>
                  <a:pt x="464153" y="215346"/>
                </a:lnTo>
                <a:cubicBezTo>
                  <a:pt x="462667" y="217385"/>
                  <a:pt x="462389" y="220259"/>
                  <a:pt x="463596" y="222484"/>
                </a:cubicBezTo>
                <a:cubicBezTo>
                  <a:pt x="464896" y="224709"/>
                  <a:pt x="467217" y="226192"/>
                  <a:pt x="469817" y="226192"/>
                </a:cubicBezTo>
                <a:lnTo>
                  <a:pt x="497950" y="226192"/>
                </a:lnTo>
                <a:lnTo>
                  <a:pt x="497950" y="234720"/>
                </a:lnTo>
                <a:cubicBezTo>
                  <a:pt x="497950" y="238521"/>
                  <a:pt x="501014" y="241673"/>
                  <a:pt x="504821" y="241673"/>
                </a:cubicBezTo>
                <a:cubicBezTo>
                  <a:pt x="508720" y="241673"/>
                  <a:pt x="511785" y="238521"/>
                  <a:pt x="511785" y="234720"/>
                </a:cubicBezTo>
                <a:lnTo>
                  <a:pt x="511785" y="226192"/>
                </a:lnTo>
                <a:lnTo>
                  <a:pt x="519305" y="226192"/>
                </a:lnTo>
                <a:cubicBezTo>
                  <a:pt x="523205" y="226192"/>
                  <a:pt x="526269" y="223133"/>
                  <a:pt x="526269" y="219239"/>
                </a:cubicBezTo>
                <a:cubicBezTo>
                  <a:pt x="526269" y="215438"/>
                  <a:pt x="523205" y="212379"/>
                  <a:pt x="519305" y="212379"/>
                </a:cubicBezTo>
                <a:lnTo>
                  <a:pt x="511785" y="212379"/>
                </a:lnTo>
                <a:lnTo>
                  <a:pt x="511785" y="168717"/>
                </a:lnTo>
                <a:cubicBezTo>
                  <a:pt x="511785" y="165658"/>
                  <a:pt x="509835" y="162877"/>
                  <a:pt x="506956" y="162042"/>
                </a:cubicBezTo>
                <a:close/>
                <a:moveTo>
                  <a:pt x="0" y="0"/>
                </a:moveTo>
                <a:lnTo>
                  <a:pt x="593956" y="0"/>
                </a:lnTo>
                <a:lnTo>
                  <a:pt x="594513" y="0"/>
                </a:lnTo>
                <a:lnTo>
                  <a:pt x="594513" y="403437"/>
                </a:lnTo>
                <a:lnTo>
                  <a:pt x="451525" y="403437"/>
                </a:lnTo>
                <a:lnTo>
                  <a:pt x="548831" y="588006"/>
                </a:lnTo>
                <a:cubicBezTo>
                  <a:pt x="551617" y="593660"/>
                  <a:pt x="549296" y="601447"/>
                  <a:pt x="543446" y="604321"/>
                </a:cubicBezTo>
                <a:cubicBezTo>
                  <a:pt x="541496" y="605248"/>
                  <a:pt x="539639" y="605804"/>
                  <a:pt x="537689" y="605804"/>
                </a:cubicBezTo>
                <a:cubicBezTo>
                  <a:pt x="533326" y="605804"/>
                  <a:pt x="528962" y="603765"/>
                  <a:pt x="527012" y="599501"/>
                </a:cubicBezTo>
                <a:lnTo>
                  <a:pt x="424506" y="403344"/>
                </a:lnTo>
                <a:lnTo>
                  <a:pt x="309466" y="403344"/>
                </a:lnTo>
                <a:lnTo>
                  <a:pt x="309466" y="557414"/>
                </a:lnTo>
                <a:cubicBezTo>
                  <a:pt x="309466" y="564089"/>
                  <a:pt x="304174" y="569465"/>
                  <a:pt x="297489" y="569465"/>
                </a:cubicBezTo>
                <a:cubicBezTo>
                  <a:pt x="290804" y="569465"/>
                  <a:pt x="285511" y="564089"/>
                  <a:pt x="285511" y="557414"/>
                </a:cubicBezTo>
                <a:lnTo>
                  <a:pt x="285511" y="403159"/>
                </a:lnTo>
                <a:lnTo>
                  <a:pt x="170471" y="403159"/>
                </a:lnTo>
                <a:lnTo>
                  <a:pt x="67966" y="599315"/>
                </a:lnTo>
                <a:cubicBezTo>
                  <a:pt x="66016" y="603301"/>
                  <a:pt x="61652" y="605619"/>
                  <a:pt x="57288" y="605619"/>
                </a:cubicBezTo>
                <a:cubicBezTo>
                  <a:pt x="55338" y="605619"/>
                  <a:pt x="53481" y="605155"/>
                  <a:pt x="51531" y="604136"/>
                </a:cubicBezTo>
                <a:cubicBezTo>
                  <a:pt x="45218" y="600798"/>
                  <a:pt x="43361" y="593660"/>
                  <a:pt x="46146" y="587820"/>
                </a:cubicBezTo>
                <a:lnTo>
                  <a:pt x="142988" y="403344"/>
                </a:lnTo>
                <a:lnTo>
                  <a:pt x="0" y="403344"/>
                </a:ln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setting-flow-interface-symbol_38876">
            <a:extLst>
              <a:ext uri="{FF2B5EF4-FFF2-40B4-BE49-F238E27FC236}">
                <a16:creationId xmlns:a16="http://schemas.microsoft.com/office/drawing/2014/main" id="{052E9BB6-0728-43BB-AE75-F9F269B369FA}"/>
              </a:ext>
            </a:extLst>
          </p:cNvPr>
          <p:cNvSpPr>
            <a:spLocks noChangeAspect="1"/>
          </p:cNvSpPr>
          <p:nvPr/>
        </p:nvSpPr>
        <p:spPr bwMode="auto">
          <a:xfrm>
            <a:off x="5996358" y="4715990"/>
            <a:ext cx="287320" cy="304842"/>
          </a:xfrm>
          <a:custGeom>
            <a:avLst/>
            <a:gdLst>
              <a:gd name="connsiteX0" fmla="*/ 433318 w 564932"/>
              <a:gd name="connsiteY0" fmla="*/ 449451 h 599383"/>
              <a:gd name="connsiteX1" fmla="*/ 429445 w 564932"/>
              <a:gd name="connsiteY1" fmla="*/ 452888 h 599383"/>
              <a:gd name="connsiteX2" fmla="*/ 430736 w 564932"/>
              <a:gd name="connsiteY2" fmla="*/ 452459 h 599383"/>
              <a:gd name="connsiteX3" fmla="*/ 433318 w 564932"/>
              <a:gd name="connsiteY3" fmla="*/ 449881 h 599383"/>
              <a:gd name="connsiteX4" fmla="*/ 433318 w 564932"/>
              <a:gd name="connsiteY4" fmla="*/ 449451 h 599383"/>
              <a:gd name="connsiteX5" fmla="*/ 120921 w 564932"/>
              <a:gd name="connsiteY5" fmla="*/ 408606 h 599383"/>
              <a:gd name="connsiteX6" fmla="*/ 168257 w 564932"/>
              <a:gd name="connsiteY6" fmla="*/ 442550 h 599383"/>
              <a:gd name="connsiteX7" fmla="*/ 170408 w 564932"/>
              <a:gd name="connsiteY7" fmla="*/ 446847 h 599383"/>
              <a:gd name="connsiteX8" fmla="*/ 168687 w 564932"/>
              <a:gd name="connsiteY8" fmla="*/ 451573 h 599383"/>
              <a:gd name="connsiteX9" fmla="*/ 125655 w 564932"/>
              <a:gd name="connsiteY9" fmla="*/ 487667 h 599383"/>
              <a:gd name="connsiteX10" fmla="*/ 121782 w 564932"/>
              <a:gd name="connsiteY10" fmla="*/ 488956 h 599383"/>
              <a:gd name="connsiteX11" fmla="*/ 117478 w 564932"/>
              <a:gd name="connsiteY11" fmla="*/ 486807 h 599383"/>
              <a:gd name="connsiteX12" fmla="*/ 117909 w 564932"/>
              <a:gd name="connsiteY12" fmla="*/ 479073 h 599383"/>
              <a:gd name="connsiteX13" fmla="*/ 149323 w 564932"/>
              <a:gd name="connsiteY13" fmla="*/ 452862 h 599383"/>
              <a:gd name="connsiteX14" fmla="*/ 57663 w 564932"/>
              <a:gd name="connsiteY14" fmla="*/ 452862 h 599383"/>
              <a:gd name="connsiteX15" fmla="*/ 11619 w 564932"/>
              <a:gd name="connsiteY15" fmla="*/ 498408 h 599383"/>
              <a:gd name="connsiteX16" fmla="*/ 11619 w 564932"/>
              <a:gd name="connsiteY16" fmla="*/ 593797 h 599383"/>
              <a:gd name="connsiteX17" fmla="*/ 6024 w 564932"/>
              <a:gd name="connsiteY17" fmla="*/ 599383 h 599383"/>
              <a:gd name="connsiteX18" fmla="*/ 0 w 564932"/>
              <a:gd name="connsiteY18" fmla="*/ 593797 h 599383"/>
              <a:gd name="connsiteX19" fmla="*/ 0 w 564932"/>
              <a:gd name="connsiteY19" fmla="*/ 498408 h 599383"/>
              <a:gd name="connsiteX20" fmla="*/ 57663 w 564932"/>
              <a:gd name="connsiteY20" fmla="*/ 441261 h 599383"/>
              <a:gd name="connsiteX21" fmla="*/ 147171 w 564932"/>
              <a:gd name="connsiteY21" fmla="*/ 441261 h 599383"/>
              <a:gd name="connsiteX22" fmla="*/ 114036 w 564932"/>
              <a:gd name="connsiteY22" fmla="*/ 417629 h 599383"/>
              <a:gd name="connsiteX23" fmla="*/ 112745 w 564932"/>
              <a:gd name="connsiteY23" fmla="*/ 409895 h 599383"/>
              <a:gd name="connsiteX24" fmla="*/ 120921 w 564932"/>
              <a:gd name="connsiteY24" fmla="*/ 408606 h 599383"/>
              <a:gd name="connsiteX25" fmla="*/ 391150 w 564932"/>
              <a:gd name="connsiteY25" fmla="*/ 350199 h 599383"/>
              <a:gd name="connsiteX26" fmla="*/ 378242 w 564932"/>
              <a:gd name="connsiteY26" fmla="*/ 353206 h 599383"/>
              <a:gd name="connsiteX27" fmla="*/ 362751 w 564932"/>
              <a:gd name="connsiteY27" fmla="*/ 394454 h 599383"/>
              <a:gd name="connsiteX28" fmla="*/ 373939 w 564932"/>
              <a:gd name="connsiteY28" fmla="*/ 407774 h 599383"/>
              <a:gd name="connsiteX29" fmla="*/ 411804 w 564932"/>
              <a:gd name="connsiteY29" fmla="*/ 357933 h 599383"/>
              <a:gd name="connsiteX30" fmla="*/ 391150 w 564932"/>
              <a:gd name="connsiteY30" fmla="*/ 350199 h 599383"/>
              <a:gd name="connsiteX31" fmla="*/ 413525 w 564932"/>
              <a:gd name="connsiteY31" fmla="*/ 303365 h 599383"/>
              <a:gd name="connsiteX32" fmla="*/ 407071 w 564932"/>
              <a:gd name="connsiteY32" fmla="*/ 306373 h 599383"/>
              <a:gd name="connsiteX33" fmla="*/ 402337 w 564932"/>
              <a:gd name="connsiteY33" fmla="*/ 319692 h 599383"/>
              <a:gd name="connsiteX34" fmla="*/ 397604 w 564932"/>
              <a:gd name="connsiteY34" fmla="*/ 319263 h 599383"/>
              <a:gd name="connsiteX35" fmla="*/ 379533 w 564932"/>
              <a:gd name="connsiteY35" fmla="*/ 319692 h 599383"/>
              <a:gd name="connsiteX36" fmla="*/ 375230 w 564932"/>
              <a:gd name="connsiteY36" fmla="*/ 320552 h 599383"/>
              <a:gd name="connsiteX37" fmla="*/ 369636 w 564932"/>
              <a:gd name="connsiteY37" fmla="*/ 308092 h 599383"/>
              <a:gd name="connsiteX38" fmla="*/ 362751 w 564932"/>
              <a:gd name="connsiteY38" fmla="*/ 305514 h 599383"/>
              <a:gd name="connsiteX39" fmla="*/ 351564 w 564932"/>
              <a:gd name="connsiteY39" fmla="*/ 310670 h 599383"/>
              <a:gd name="connsiteX40" fmla="*/ 349413 w 564932"/>
              <a:gd name="connsiteY40" fmla="*/ 317114 h 599383"/>
              <a:gd name="connsiteX41" fmla="*/ 355006 w 564932"/>
              <a:gd name="connsiteY41" fmla="*/ 330004 h 599383"/>
              <a:gd name="connsiteX42" fmla="*/ 351564 w 564932"/>
              <a:gd name="connsiteY42" fmla="*/ 332582 h 599383"/>
              <a:gd name="connsiteX43" fmla="*/ 339516 w 564932"/>
              <a:gd name="connsiteY43" fmla="*/ 345902 h 599383"/>
              <a:gd name="connsiteX44" fmla="*/ 336934 w 564932"/>
              <a:gd name="connsiteY44" fmla="*/ 349769 h 599383"/>
              <a:gd name="connsiteX45" fmla="*/ 323596 w 564932"/>
              <a:gd name="connsiteY45" fmla="*/ 345043 h 599383"/>
              <a:gd name="connsiteX46" fmla="*/ 317142 w 564932"/>
              <a:gd name="connsiteY46" fmla="*/ 347621 h 599383"/>
              <a:gd name="connsiteX47" fmla="*/ 312839 w 564932"/>
              <a:gd name="connsiteY47" fmla="*/ 359222 h 599383"/>
              <a:gd name="connsiteX48" fmla="*/ 313269 w 564932"/>
              <a:gd name="connsiteY48" fmla="*/ 363089 h 599383"/>
              <a:gd name="connsiteX49" fmla="*/ 315851 w 564932"/>
              <a:gd name="connsiteY49" fmla="*/ 365666 h 599383"/>
              <a:gd name="connsiteX50" fmla="*/ 329189 w 564932"/>
              <a:gd name="connsiteY50" fmla="*/ 370393 h 599383"/>
              <a:gd name="connsiteX51" fmla="*/ 328759 w 564932"/>
              <a:gd name="connsiteY51" fmla="*/ 374689 h 599383"/>
              <a:gd name="connsiteX52" fmla="*/ 329189 w 564932"/>
              <a:gd name="connsiteY52" fmla="*/ 393165 h 599383"/>
              <a:gd name="connsiteX53" fmla="*/ 330050 w 564932"/>
              <a:gd name="connsiteY53" fmla="*/ 397462 h 599383"/>
              <a:gd name="connsiteX54" fmla="*/ 317572 w 564932"/>
              <a:gd name="connsiteY54" fmla="*/ 403047 h 599383"/>
              <a:gd name="connsiteX55" fmla="*/ 314990 w 564932"/>
              <a:gd name="connsiteY55" fmla="*/ 406055 h 599383"/>
              <a:gd name="connsiteX56" fmla="*/ 314990 w 564932"/>
              <a:gd name="connsiteY56" fmla="*/ 409922 h 599383"/>
              <a:gd name="connsiteX57" fmla="*/ 320154 w 564932"/>
              <a:gd name="connsiteY57" fmla="*/ 420663 h 599383"/>
              <a:gd name="connsiteX58" fmla="*/ 326608 w 564932"/>
              <a:gd name="connsiteY58" fmla="*/ 423241 h 599383"/>
              <a:gd name="connsiteX59" fmla="*/ 339516 w 564932"/>
              <a:gd name="connsiteY59" fmla="*/ 417656 h 599383"/>
              <a:gd name="connsiteX60" fmla="*/ 342098 w 564932"/>
              <a:gd name="connsiteY60" fmla="*/ 421093 h 599383"/>
              <a:gd name="connsiteX61" fmla="*/ 347261 w 564932"/>
              <a:gd name="connsiteY61" fmla="*/ 426249 h 599383"/>
              <a:gd name="connsiteX62" fmla="*/ 364903 w 564932"/>
              <a:gd name="connsiteY62" fmla="*/ 415078 h 599383"/>
              <a:gd name="connsiteX63" fmla="*/ 352425 w 564932"/>
              <a:gd name="connsiteY63" fmla="*/ 399610 h 599383"/>
              <a:gd name="connsiteX64" fmla="*/ 373078 w 564932"/>
              <a:gd name="connsiteY64" fmla="*/ 342465 h 599383"/>
              <a:gd name="connsiteX65" fmla="*/ 391150 w 564932"/>
              <a:gd name="connsiteY65" fmla="*/ 338598 h 599383"/>
              <a:gd name="connsiteX66" fmla="*/ 416106 w 564932"/>
              <a:gd name="connsiteY66" fmla="*/ 346761 h 599383"/>
              <a:gd name="connsiteX67" fmla="*/ 424282 w 564932"/>
              <a:gd name="connsiteY67" fmla="*/ 307662 h 599383"/>
              <a:gd name="connsiteX68" fmla="*/ 355867 w 564932"/>
              <a:gd name="connsiteY68" fmla="*/ 33536 h 599383"/>
              <a:gd name="connsiteX69" fmla="*/ 391580 w 564932"/>
              <a:gd name="connsiteY69" fmla="*/ 46856 h 599383"/>
              <a:gd name="connsiteX70" fmla="*/ 411804 w 564932"/>
              <a:gd name="connsiteY70" fmla="*/ 90682 h 599383"/>
              <a:gd name="connsiteX71" fmla="*/ 401477 w 564932"/>
              <a:gd name="connsiteY71" fmla="*/ 119040 h 599383"/>
              <a:gd name="connsiteX72" fmla="*/ 427724 w 564932"/>
              <a:gd name="connsiteY72" fmla="*/ 140093 h 599383"/>
              <a:gd name="connsiteX73" fmla="*/ 373078 w 564932"/>
              <a:gd name="connsiteY73" fmla="*/ 140093 h 599383"/>
              <a:gd name="connsiteX74" fmla="*/ 347261 w 564932"/>
              <a:gd name="connsiteY74" fmla="*/ 165873 h 599383"/>
              <a:gd name="connsiteX75" fmla="*/ 347691 w 564932"/>
              <a:gd name="connsiteY75" fmla="*/ 168881 h 599383"/>
              <a:gd name="connsiteX76" fmla="*/ 217747 w 564932"/>
              <a:gd name="connsiteY76" fmla="*/ 165014 h 599383"/>
              <a:gd name="connsiteX77" fmla="*/ 146320 w 564932"/>
              <a:gd name="connsiteY77" fmla="*/ 358362 h 599383"/>
              <a:gd name="connsiteX78" fmla="*/ 273508 w 564932"/>
              <a:gd name="connsiteY78" fmla="*/ 442892 h 599383"/>
              <a:gd name="connsiteX79" fmla="*/ 324404 w 564932"/>
              <a:gd name="connsiteY79" fmla="*/ 435238 h 599383"/>
              <a:gd name="connsiteX80" fmla="*/ 324456 w 564932"/>
              <a:gd name="connsiteY80" fmla="*/ 435272 h 599383"/>
              <a:gd name="connsiteX81" fmla="*/ 327038 w 564932"/>
              <a:gd name="connsiteY81" fmla="*/ 434842 h 599383"/>
              <a:gd name="connsiteX82" fmla="*/ 324404 w 564932"/>
              <a:gd name="connsiteY82" fmla="*/ 435238 h 599383"/>
              <a:gd name="connsiteX83" fmla="*/ 309827 w 564932"/>
              <a:gd name="connsiteY83" fmla="*/ 425819 h 599383"/>
              <a:gd name="connsiteX84" fmla="*/ 304663 w 564932"/>
              <a:gd name="connsiteY84" fmla="*/ 414648 h 599383"/>
              <a:gd name="connsiteX85" fmla="*/ 304233 w 564932"/>
              <a:gd name="connsiteY85" fmla="*/ 402188 h 599383"/>
              <a:gd name="connsiteX86" fmla="*/ 312839 w 564932"/>
              <a:gd name="connsiteY86" fmla="*/ 392735 h 599383"/>
              <a:gd name="connsiteX87" fmla="*/ 317572 w 564932"/>
              <a:gd name="connsiteY87" fmla="*/ 390587 h 599383"/>
              <a:gd name="connsiteX88" fmla="*/ 317142 w 564932"/>
              <a:gd name="connsiteY88" fmla="*/ 378127 h 599383"/>
              <a:gd name="connsiteX89" fmla="*/ 311978 w 564932"/>
              <a:gd name="connsiteY89" fmla="*/ 376408 h 599383"/>
              <a:gd name="connsiteX90" fmla="*/ 302942 w 564932"/>
              <a:gd name="connsiteY90" fmla="*/ 367815 h 599383"/>
              <a:gd name="connsiteX91" fmla="*/ 302082 w 564932"/>
              <a:gd name="connsiteY91" fmla="*/ 355355 h 599383"/>
              <a:gd name="connsiteX92" fmla="*/ 306385 w 564932"/>
              <a:gd name="connsiteY92" fmla="*/ 343754 h 599383"/>
              <a:gd name="connsiteX93" fmla="*/ 322305 w 564932"/>
              <a:gd name="connsiteY93" fmla="*/ 333012 h 599383"/>
              <a:gd name="connsiteX94" fmla="*/ 327899 w 564932"/>
              <a:gd name="connsiteY94" fmla="*/ 334301 h 599383"/>
              <a:gd name="connsiteX95" fmla="*/ 332632 w 564932"/>
              <a:gd name="connsiteY95" fmla="*/ 336020 h 599383"/>
              <a:gd name="connsiteX96" fmla="*/ 341237 w 564932"/>
              <a:gd name="connsiteY96" fmla="*/ 326567 h 599383"/>
              <a:gd name="connsiteX97" fmla="*/ 339086 w 564932"/>
              <a:gd name="connsiteY97" fmla="*/ 321841 h 599383"/>
              <a:gd name="connsiteX98" fmla="*/ 346831 w 564932"/>
              <a:gd name="connsiteY98" fmla="*/ 299928 h 599383"/>
              <a:gd name="connsiteX99" fmla="*/ 358018 w 564932"/>
              <a:gd name="connsiteY99" fmla="*/ 295202 h 599383"/>
              <a:gd name="connsiteX100" fmla="*/ 364903 w 564932"/>
              <a:gd name="connsiteY100" fmla="*/ 293483 h 599383"/>
              <a:gd name="connsiteX101" fmla="*/ 379963 w 564932"/>
              <a:gd name="connsiteY101" fmla="*/ 302936 h 599383"/>
              <a:gd name="connsiteX102" fmla="*/ 382114 w 564932"/>
              <a:gd name="connsiteY102" fmla="*/ 307662 h 599383"/>
              <a:gd name="connsiteX103" fmla="*/ 394592 w 564932"/>
              <a:gd name="connsiteY103" fmla="*/ 307232 h 599383"/>
              <a:gd name="connsiteX104" fmla="*/ 396314 w 564932"/>
              <a:gd name="connsiteY104" fmla="*/ 302506 h 599383"/>
              <a:gd name="connsiteX105" fmla="*/ 412234 w 564932"/>
              <a:gd name="connsiteY105" fmla="*/ 291764 h 599383"/>
              <a:gd name="connsiteX106" fmla="*/ 417397 w 564932"/>
              <a:gd name="connsiteY106" fmla="*/ 292624 h 599383"/>
              <a:gd name="connsiteX107" fmla="*/ 424712 w 564932"/>
              <a:gd name="connsiteY107" fmla="*/ 295202 h 599383"/>
              <a:gd name="connsiteX108" fmla="*/ 411373 w 564932"/>
              <a:gd name="connsiteY108" fmla="*/ 236338 h 599383"/>
              <a:gd name="connsiteX109" fmla="*/ 379102 w 564932"/>
              <a:gd name="connsiteY109" fmla="*/ 191653 h 599383"/>
              <a:gd name="connsiteX110" fmla="*/ 468601 w 564932"/>
              <a:gd name="connsiteY110" fmla="*/ 191653 h 599383"/>
              <a:gd name="connsiteX111" fmla="*/ 521955 w 564932"/>
              <a:gd name="connsiteY111" fmla="*/ 169740 h 599383"/>
              <a:gd name="connsiteX112" fmla="*/ 536155 w 564932"/>
              <a:gd name="connsiteY112" fmla="*/ 199816 h 599383"/>
              <a:gd name="connsiteX113" fmla="*/ 519374 w 564932"/>
              <a:gd name="connsiteY113" fmla="*/ 245361 h 599383"/>
              <a:gd name="connsiteX114" fmla="*/ 491836 w 564932"/>
              <a:gd name="connsiteY114" fmla="*/ 257821 h 599383"/>
              <a:gd name="connsiteX115" fmla="*/ 494417 w 564932"/>
              <a:gd name="connsiteY115" fmla="*/ 320122 h 599383"/>
              <a:gd name="connsiteX116" fmla="*/ 522816 w 564932"/>
              <a:gd name="connsiteY116" fmla="*/ 330864 h 599383"/>
              <a:gd name="connsiteX117" fmla="*/ 543039 w 564932"/>
              <a:gd name="connsiteY117" fmla="*/ 374260 h 599383"/>
              <a:gd name="connsiteX118" fmla="*/ 529700 w 564932"/>
              <a:gd name="connsiteY118" fmla="*/ 410352 h 599383"/>
              <a:gd name="connsiteX119" fmla="*/ 512059 w 564932"/>
              <a:gd name="connsiteY119" fmla="*/ 429257 h 599383"/>
              <a:gd name="connsiteX120" fmla="*/ 485812 w 564932"/>
              <a:gd name="connsiteY120" fmla="*/ 430546 h 599383"/>
              <a:gd name="connsiteX121" fmla="*/ 472043 w 564932"/>
              <a:gd name="connsiteY121" fmla="*/ 425390 h 599383"/>
              <a:gd name="connsiteX122" fmla="*/ 467310 w 564932"/>
              <a:gd name="connsiteY122" fmla="*/ 428397 h 599383"/>
              <a:gd name="connsiteX123" fmla="*/ 454832 w 564932"/>
              <a:gd name="connsiteY123" fmla="*/ 428827 h 599383"/>
              <a:gd name="connsiteX124" fmla="*/ 451820 w 564932"/>
              <a:gd name="connsiteY124" fmla="*/ 427968 h 599383"/>
              <a:gd name="connsiteX125" fmla="*/ 442784 w 564932"/>
              <a:gd name="connsiteY125" fmla="*/ 439139 h 599383"/>
              <a:gd name="connsiteX126" fmla="*/ 443644 w 564932"/>
              <a:gd name="connsiteY126" fmla="*/ 440858 h 599383"/>
              <a:gd name="connsiteX127" fmla="*/ 444075 w 564932"/>
              <a:gd name="connsiteY127" fmla="*/ 453748 h 599383"/>
              <a:gd name="connsiteX128" fmla="*/ 435469 w 564932"/>
              <a:gd name="connsiteY128" fmla="*/ 462771 h 599383"/>
              <a:gd name="connsiteX129" fmla="*/ 424282 w 564932"/>
              <a:gd name="connsiteY129" fmla="*/ 467926 h 599383"/>
              <a:gd name="connsiteX130" fmla="*/ 416537 w 564932"/>
              <a:gd name="connsiteY130" fmla="*/ 469215 h 599383"/>
              <a:gd name="connsiteX131" fmla="*/ 427724 w 564932"/>
              <a:gd name="connsiteY131" fmla="*/ 493277 h 599383"/>
              <a:gd name="connsiteX132" fmla="*/ 410943 w 564932"/>
              <a:gd name="connsiteY132" fmla="*/ 538391 h 599383"/>
              <a:gd name="connsiteX133" fmla="*/ 376521 w 564932"/>
              <a:gd name="connsiteY133" fmla="*/ 554289 h 599383"/>
              <a:gd name="connsiteX134" fmla="*/ 330911 w 564932"/>
              <a:gd name="connsiteY134" fmla="*/ 537532 h 599383"/>
              <a:gd name="connsiteX135" fmla="*/ 318432 w 564932"/>
              <a:gd name="connsiteY135" fmla="*/ 510463 h 599383"/>
              <a:gd name="connsiteX136" fmla="*/ 256042 w 564932"/>
              <a:gd name="connsiteY136" fmla="*/ 512611 h 599383"/>
              <a:gd name="connsiteX137" fmla="*/ 245285 w 564932"/>
              <a:gd name="connsiteY137" fmla="*/ 540969 h 599383"/>
              <a:gd name="connsiteX138" fmla="*/ 227643 w 564932"/>
              <a:gd name="connsiteY138" fmla="*/ 560304 h 599383"/>
              <a:gd name="connsiteX139" fmla="*/ 201827 w 564932"/>
              <a:gd name="connsiteY139" fmla="*/ 561164 h 599383"/>
              <a:gd name="connsiteX140" fmla="*/ 165683 w 564932"/>
              <a:gd name="connsiteY140" fmla="*/ 547844 h 599383"/>
              <a:gd name="connsiteX141" fmla="*/ 146751 w 564932"/>
              <a:gd name="connsiteY141" fmla="*/ 530228 h 599383"/>
              <a:gd name="connsiteX142" fmla="*/ 145460 w 564932"/>
              <a:gd name="connsiteY142" fmla="*/ 504018 h 599383"/>
              <a:gd name="connsiteX143" fmla="*/ 151053 w 564932"/>
              <a:gd name="connsiteY143" fmla="*/ 489410 h 599383"/>
              <a:gd name="connsiteX144" fmla="*/ 176440 w 564932"/>
              <a:gd name="connsiteY144" fmla="*/ 467926 h 599383"/>
              <a:gd name="connsiteX145" fmla="*/ 185476 w 564932"/>
              <a:gd name="connsiteY145" fmla="*/ 447303 h 599383"/>
              <a:gd name="connsiteX146" fmla="*/ 174719 w 564932"/>
              <a:gd name="connsiteY146" fmla="*/ 427538 h 599383"/>
              <a:gd name="connsiteX147" fmla="*/ 127388 w 564932"/>
              <a:gd name="connsiteY147" fmla="*/ 393595 h 599383"/>
              <a:gd name="connsiteX148" fmla="*/ 112328 w 564932"/>
              <a:gd name="connsiteY148" fmla="*/ 388868 h 599383"/>
              <a:gd name="connsiteX149" fmla="*/ 91245 w 564932"/>
              <a:gd name="connsiteY149" fmla="*/ 399610 h 599383"/>
              <a:gd name="connsiteX150" fmla="*/ 87802 w 564932"/>
              <a:gd name="connsiteY150" fmla="*/ 422382 h 599383"/>
              <a:gd name="connsiteX151" fmla="*/ 52519 w 564932"/>
              <a:gd name="connsiteY151" fmla="*/ 422382 h 599383"/>
              <a:gd name="connsiteX152" fmla="*/ 35308 w 564932"/>
              <a:gd name="connsiteY152" fmla="*/ 424530 h 599383"/>
              <a:gd name="connsiteX153" fmla="*/ 21539 w 564932"/>
              <a:gd name="connsiteY153" fmla="*/ 394884 h 599383"/>
              <a:gd name="connsiteX154" fmla="*/ 38320 w 564932"/>
              <a:gd name="connsiteY154" fmla="*/ 349769 h 599383"/>
              <a:gd name="connsiteX155" fmla="*/ 65428 w 564932"/>
              <a:gd name="connsiteY155" fmla="*/ 336879 h 599383"/>
              <a:gd name="connsiteX156" fmla="*/ 63276 w 564932"/>
              <a:gd name="connsiteY156" fmla="*/ 274578 h 599383"/>
              <a:gd name="connsiteX157" fmla="*/ 34878 w 564932"/>
              <a:gd name="connsiteY157" fmla="*/ 264266 h 599383"/>
              <a:gd name="connsiteX158" fmla="*/ 15515 w 564932"/>
              <a:gd name="connsiteY158" fmla="*/ 246220 h 599383"/>
              <a:gd name="connsiteX159" fmla="*/ 14655 w 564932"/>
              <a:gd name="connsiteY159" fmla="*/ 220440 h 599383"/>
              <a:gd name="connsiteX160" fmla="*/ 27993 w 564932"/>
              <a:gd name="connsiteY160" fmla="*/ 184778 h 599383"/>
              <a:gd name="connsiteX161" fmla="*/ 71882 w 564932"/>
              <a:gd name="connsiteY161" fmla="*/ 164584 h 599383"/>
              <a:gd name="connsiteX162" fmla="*/ 99850 w 564932"/>
              <a:gd name="connsiteY162" fmla="*/ 174896 h 599383"/>
              <a:gd name="connsiteX163" fmla="*/ 142448 w 564932"/>
              <a:gd name="connsiteY163" fmla="*/ 128922 h 599383"/>
              <a:gd name="connsiteX164" fmla="*/ 129970 w 564932"/>
              <a:gd name="connsiteY164" fmla="*/ 101423 h 599383"/>
              <a:gd name="connsiteX165" fmla="*/ 146751 w 564932"/>
              <a:gd name="connsiteY165" fmla="*/ 56309 h 599383"/>
              <a:gd name="connsiteX166" fmla="*/ 181173 w 564932"/>
              <a:gd name="connsiteY166" fmla="*/ 40411 h 599383"/>
              <a:gd name="connsiteX167" fmla="*/ 226352 w 564932"/>
              <a:gd name="connsiteY167" fmla="*/ 57168 h 599383"/>
              <a:gd name="connsiteX168" fmla="*/ 239261 w 564932"/>
              <a:gd name="connsiteY168" fmla="*/ 84666 h 599383"/>
              <a:gd name="connsiteX169" fmla="*/ 301651 w 564932"/>
              <a:gd name="connsiteY169" fmla="*/ 82088 h 599383"/>
              <a:gd name="connsiteX170" fmla="*/ 311978 w 564932"/>
              <a:gd name="connsiteY170" fmla="*/ 53731 h 599383"/>
              <a:gd name="connsiteX171" fmla="*/ 355867 w 564932"/>
              <a:gd name="connsiteY171" fmla="*/ 33536 h 599383"/>
              <a:gd name="connsiteX172" fmla="*/ 525415 w 564932"/>
              <a:gd name="connsiteY172" fmla="*/ 0 h 599383"/>
              <a:gd name="connsiteX173" fmla="*/ 529718 w 564932"/>
              <a:gd name="connsiteY173" fmla="*/ 2578 h 599383"/>
              <a:gd name="connsiteX174" fmla="*/ 563713 w 564932"/>
              <a:gd name="connsiteY174" fmla="*/ 49837 h 599383"/>
              <a:gd name="connsiteX175" fmla="*/ 562422 w 564932"/>
              <a:gd name="connsiteY175" fmla="*/ 57570 h 599383"/>
              <a:gd name="connsiteX176" fmla="*/ 554676 w 564932"/>
              <a:gd name="connsiteY176" fmla="*/ 56281 h 599383"/>
              <a:gd name="connsiteX177" fmla="*/ 531009 w 564932"/>
              <a:gd name="connsiteY177" fmla="*/ 23630 h 599383"/>
              <a:gd name="connsiteX178" fmla="*/ 531009 w 564932"/>
              <a:gd name="connsiteY178" fmla="*/ 112993 h 599383"/>
              <a:gd name="connsiteX179" fmla="*/ 473778 w 564932"/>
              <a:gd name="connsiteY179" fmla="*/ 170133 h 599383"/>
              <a:gd name="connsiteX180" fmla="*/ 378250 w 564932"/>
              <a:gd name="connsiteY180" fmla="*/ 170133 h 599383"/>
              <a:gd name="connsiteX181" fmla="*/ 372656 w 564932"/>
              <a:gd name="connsiteY181" fmla="*/ 164548 h 599383"/>
              <a:gd name="connsiteX182" fmla="*/ 378250 w 564932"/>
              <a:gd name="connsiteY182" fmla="*/ 158533 h 599383"/>
              <a:gd name="connsiteX183" fmla="*/ 473778 w 564932"/>
              <a:gd name="connsiteY183" fmla="*/ 158533 h 599383"/>
              <a:gd name="connsiteX184" fmla="*/ 519391 w 564932"/>
              <a:gd name="connsiteY184" fmla="*/ 112993 h 599383"/>
              <a:gd name="connsiteX185" fmla="*/ 519391 w 564932"/>
              <a:gd name="connsiteY185" fmla="*/ 21482 h 599383"/>
              <a:gd name="connsiteX186" fmla="*/ 493142 w 564932"/>
              <a:gd name="connsiteY186" fmla="*/ 52415 h 599383"/>
              <a:gd name="connsiteX187" fmla="*/ 485397 w 564932"/>
              <a:gd name="connsiteY187" fmla="*/ 53274 h 599383"/>
              <a:gd name="connsiteX188" fmla="*/ 483245 w 564932"/>
              <a:gd name="connsiteY188" fmla="*/ 48548 h 599383"/>
              <a:gd name="connsiteX189" fmla="*/ 484536 w 564932"/>
              <a:gd name="connsiteY189" fmla="*/ 45111 h 599383"/>
              <a:gd name="connsiteX190" fmla="*/ 520682 w 564932"/>
              <a:gd name="connsiteY190" fmla="*/ 2148 h 599383"/>
              <a:gd name="connsiteX191" fmla="*/ 525415 w 564932"/>
              <a:gd name="connsiteY191" fmla="*/ 0 h 59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64932" h="599383">
                <a:moveTo>
                  <a:pt x="433318" y="449451"/>
                </a:moveTo>
                <a:cubicBezTo>
                  <a:pt x="432027" y="450310"/>
                  <a:pt x="430736" y="451599"/>
                  <a:pt x="429445" y="452888"/>
                </a:cubicBezTo>
                <a:lnTo>
                  <a:pt x="430736" y="452459"/>
                </a:lnTo>
                <a:cubicBezTo>
                  <a:pt x="431597" y="452029"/>
                  <a:pt x="432887" y="450740"/>
                  <a:pt x="433318" y="449881"/>
                </a:cubicBezTo>
                <a:cubicBezTo>
                  <a:pt x="433318" y="449451"/>
                  <a:pt x="433318" y="449451"/>
                  <a:pt x="433318" y="449451"/>
                </a:cubicBezTo>
                <a:close/>
                <a:moveTo>
                  <a:pt x="120921" y="408606"/>
                </a:moveTo>
                <a:lnTo>
                  <a:pt x="168257" y="442550"/>
                </a:lnTo>
                <a:cubicBezTo>
                  <a:pt x="169548" y="443410"/>
                  <a:pt x="170408" y="445128"/>
                  <a:pt x="170408" y="446847"/>
                </a:cubicBezTo>
                <a:cubicBezTo>
                  <a:pt x="170839" y="448566"/>
                  <a:pt x="169978" y="450284"/>
                  <a:pt x="168687" y="451573"/>
                </a:cubicBezTo>
                <a:lnTo>
                  <a:pt x="125655" y="487667"/>
                </a:lnTo>
                <a:cubicBezTo>
                  <a:pt x="124364" y="488526"/>
                  <a:pt x="123073" y="488956"/>
                  <a:pt x="121782" y="488956"/>
                </a:cubicBezTo>
                <a:cubicBezTo>
                  <a:pt x="120060" y="488956"/>
                  <a:pt x="118339" y="488526"/>
                  <a:pt x="117478" y="486807"/>
                </a:cubicBezTo>
                <a:cubicBezTo>
                  <a:pt x="115327" y="484659"/>
                  <a:pt x="115757" y="480792"/>
                  <a:pt x="117909" y="479073"/>
                </a:cubicBezTo>
                <a:lnTo>
                  <a:pt x="149323" y="452862"/>
                </a:lnTo>
                <a:lnTo>
                  <a:pt x="57663" y="452862"/>
                </a:lnTo>
                <a:cubicBezTo>
                  <a:pt x="32274" y="452862"/>
                  <a:pt x="11619" y="473487"/>
                  <a:pt x="11619" y="498408"/>
                </a:cubicBezTo>
                <a:lnTo>
                  <a:pt x="11619" y="593797"/>
                </a:lnTo>
                <a:cubicBezTo>
                  <a:pt x="11619" y="596805"/>
                  <a:pt x="9037" y="599383"/>
                  <a:pt x="6024" y="599383"/>
                </a:cubicBezTo>
                <a:cubicBezTo>
                  <a:pt x="2582" y="599383"/>
                  <a:pt x="0" y="596805"/>
                  <a:pt x="0" y="593797"/>
                </a:cubicBezTo>
                <a:lnTo>
                  <a:pt x="0" y="498408"/>
                </a:lnTo>
                <a:cubicBezTo>
                  <a:pt x="0" y="467042"/>
                  <a:pt x="25819" y="441261"/>
                  <a:pt x="57663" y="441261"/>
                </a:cubicBezTo>
                <a:lnTo>
                  <a:pt x="147171" y="441261"/>
                </a:lnTo>
                <a:lnTo>
                  <a:pt x="114036" y="417629"/>
                </a:lnTo>
                <a:cubicBezTo>
                  <a:pt x="111454" y="415910"/>
                  <a:pt x="111024" y="412473"/>
                  <a:pt x="112745" y="409895"/>
                </a:cubicBezTo>
                <a:cubicBezTo>
                  <a:pt x="114466" y="407316"/>
                  <a:pt x="118339" y="406457"/>
                  <a:pt x="120921" y="408606"/>
                </a:cubicBezTo>
                <a:close/>
                <a:moveTo>
                  <a:pt x="391150" y="350199"/>
                </a:moveTo>
                <a:cubicBezTo>
                  <a:pt x="386417" y="350199"/>
                  <a:pt x="382114" y="351058"/>
                  <a:pt x="378242" y="353206"/>
                </a:cubicBezTo>
                <a:cubicBezTo>
                  <a:pt x="362321" y="360511"/>
                  <a:pt x="355436" y="378986"/>
                  <a:pt x="362751" y="394454"/>
                </a:cubicBezTo>
                <a:cubicBezTo>
                  <a:pt x="365333" y="400040"/>
                  <a:pt x="369205" y="404766"/>
                  <a:pt x="373939" y="407774"/>
                </a:cubicBezTo>
                <a:cubicBezTo>
                  <a:pt x="390290" y="394024"/>
                  <a:pt x="402768" y="376838"/>
                  <a:pt x="411804" y="357933"/>
                </a:cubicBezTo>
                <a:cubicBezTo>
                  <a:pt x="406210" y="352777"/>
                  <a:pt x="398895" y="350199"/>
                  <a:pt x="391150" y="350199"/>
                </a:cubicBezTo>
                <a:close/>
                <a:moveTo>
                  <a:pt x="413525" y="303365"/>
                </a:moveTo>
                <a:cubicBezTo>
                  <a:pt x="411373" y="302506"/>
                  <a:pt x="407931" y="304225"/>
                  <a:pt x="407071" y="306373"/>
                </a:cubicBezTo>
                <a:lnTo>
                  <a:pt x="402337" y="319692"/>
                </a:lnTo>
                <a:lnTo>
                  <a:pt x="397604" y="319263"/>
                </a:lnTo>
                <a:cubicBezTo>
                  <a:pt x="391580" y="318403"/>
                  <a:pt x="385557" y="318833"/>
                  <a:pt x="379533" y="319692"/>
                </a:cubicBezTo>
                <a:lnTo>
                  <a:pt x="375230" y="320552"/>
                </a:lnTo>
                <a:lnTo>
                  <a:pt x="369636" y="308092"/>
                </a:lnTo>
                <a:cubicBezTo>
                  <a:pt x="368345" y="305514"/>
                  <a:pt x="365333" y="304225"/>
                  <a:pt x="362751" y="305514"/>
                </a:cubicBezTo>
                <a:lnTo>
                  <a:pt x="351564" y="310670"/>
                </a:lnTo>
                <a:cubicBezTo>
                  <a:pt x="349413" y="311529"/>
                  <a:pt x="348122" y="314537"/>
                  <a:pt x="349413" y="317114"/>
                </a:cubicBezTo>
                <a:lnTo>
                  <a:pt x="355006" y="330004"/>
                </a:lnTo>
                <a:lnTo>
                  <a:pt x="351564" y="332582"/>
                </a:lnTo>
                <a:cubicBezTo>
                  <a:pt x="346831" y="336449"/>
                  <a:pt x="342958" y="341176"/>
                  <a:pt x="339516" y="345902"/>
                </a:cubicBezTo>
                <a:lnTo>
                  <a:pt x="336934" y="349769"/>
                </a:lnTo>
                <a:lnTo>
                  <a:pt x="323596" y="345043"/>
                </a:lnTo>
                <a:cubicBezTo>
                  <a:pt x="321444" y="343754"/>
                  <a:pt x="318002" y="345472"/>
                  <a:pt x="317142" y="347621"/>
                </a:cubicBezTo>
                <a:lnTo>
                  <a:pt x="312839" y="359222"/>
                </a:lnTo>
                <a:cubicBezTo>
                  <a:pt x="312408" y="360511"/>
                  <a:pt x="312408" y="361800"/>
                  <a:pt x="313269" y="363089"/>
                </a:cubicBezTo>
                <a:cubicBezTo>
                  <a:pt x="313699" y="364378"/>
                  <a:pt x="314560" y="365237"/>
                  <a:pt x="315851" y="365666"/>
                </a:cubicBezTo>
                <a:lnTo>
                  <a:pt x="329189" y="370393"/>
                </a:lnTo>
                <a:lnTo>
                  <a:pt x="328759" y="374689"/>
                </a:lnTo>
                <a:cubicBezTo>
                  <a:pt x="327899" y="381134"/>
                  <a:pt x="328329" y="387150"/>
                  <a:pt x="329189" y="393165"/>
                </a:cubicBezTo>
                <a:lnTo>
                  <a:pt x="330050" y="397462"/>
                </a:lnTo>
                <a:lnTo>
                  <a:pt x="317572" y="403047"/>
                </a:lnTo>
                <a:cubicBezTo>
                  <a:pt x="316281" y="403907"/>
                  <a:pt x="315420" y="404766"/>
                  <a:pt x="314990" y="406055"/>
                </a:cubicBezTo>
                <a:cubicBezTo>
                  <a:pt x="314560" y="407344"/>
                  <a:pt x="314560" y="408633"/>
                  <a:pt x="314990" y="409922"/>
                </a:cubicBezTo>
                <a:lnTo>
                  <a:pt x="320154" y="420663"/>
                </a:lnTo>
                <a:cubicBezTo>
                  <a:pt x="321014" y="423241"/>
                  <a:pt x="324456" y="424530"/>
                  <a:pt x="326608" y="423241"/>
                </a:cubicBezTo>
                <a:lnTo>
                  <a:pt x="339516" y="417656"/>
                </a:lnTo>
                <a:lnTo>
                  <a:pt x="342098" y="421093"/>
                </a:lnTo>
                <a:cubicBezTo>
                  <a:pt x="343819" y="422812"/>
                  <a:pt x="345540" y="424530"/>
                  <a:pt x="347261" y="426249"/>
                </a:cubicBezTo>
                <a:cubicBezTo>
                  <a:pt x="353285" y="422812"/>
                  <a:pt x="359309" y="419374"/>
                  <a:pt x="364903" y="415078"/>
                </a:cubicBezTo>
                <a:cubicBezTo>
                  <a:pt x="359739" y="410781"/>
                  <a:pt x="355006" y="405625"/>
                  <a:pt x="352425" y="399610"/>
                </a:cubicBezTo>
                <a:cubicBezTo>
                  <a:pt x="342528" y="378127"/>
                  <a:pt x="351994" y="352347"/>
                  <a:pt x="373078" y="342465"/>
                </a:cubicBezTo>
                <a:cubicBezTo>
                  <a:pt x="379102" y="339887"/>
                  <a:pt x="385126" y="338598"/>
                  <a:pt x="391150" y="338598"/>
                </a:cubicBezTo>
                <a:cubicBezTo>
                  <a:pt x="400186" y="338598"/>
                  <a:pt x="408792" y="341605"/>
                  <a:pt x="416106" y="346761"/>
                </a:cubicBezTo>
                <a:cubicBezTo>
                  <a:pt x="420840" y="334301"/>
                  <a:pt x="423421" y="320981"/>
                  <a:pt x="424282" y="307662"/>
                </a:cubicBezTo>
                <a:close/>
                <a:moveTo>
                  <a:pt x="355867" y="33536"/>
                </a:moveTo>
                <a:lnTo>
                  <a:pt x="391580" y="46856"/>
                </a:lnTo>
                <a:cubicBezTo>
                  <a:pt x="409222" y="53301"/>
                  <a:pt x="418258" y="73065"/>
                  <a:pt x="411804" y="90682"/>
                </a:cubicBezTo>
                <a:lnTo>
                  <a:pt x="401477" y="119040"/>
                </a:lnTo>
                <a:cubicBezTo>
                  <a:pt x="410943" y="125055"/>
                  <a:pt x="419549" y="132359"/>
                  <a:pt x="427724" y="140093"/>
                </a:cubicBezTo>
                <a:lnTo>
                  <a:pt x="373078" y="140093"/>
                </a:lnTo>
                <a:cubicBezTo>
                  <a:pt x="358879" y="140093"/>
                  <a:pt x="347261" y="151694"/>
                  <a:pt x="347261" y="165873"/>
                </a:cubicBezTo>
                <a:cubicBezTo>
                  <a:pt x="347261" y="166732"/>
                  <a:pt x="347691" y="168021"/>
                  <a:pt x="347691" y="168881"/>
                </a:cubicBezTo>
                <a:cubicBezTo>
                  <a:pt x="308536" y="148257"/>
                  <a:pt x="260775" y="145249"/>
                  <a:pt x="217747" y="165014"/>
                </a:cubicBezTo>
                <a:cubicBezTo>
                  <a:pt x="144599" y="198527"/>
                  <a:pt x="112328" y="285319"/>
                  <a:pt x="146320" y="358362"/>
                </a:cubicBezTo>
                <a:cubicBezTo>
                  <a:pt x="170201" y="409922"/>
                  <a:pt x="220221" y="440938"/>
                  <a:pt x="273508" y="442892"/>
                </a:cubicBezTo>
                <a:lnTo>
                  <a:pt x="324404" y="435238"/>
                </a:lnTo>
                <a:lnTo>
                  <a:pt x="324456" y="435272"/>
                </a:lnTo>
                <a:cubicBezTo>
                  <a:pt x="325317" y="435272"/>
                  <a:pt x="326177" y="435272"/>
                  <a:pt x="327038" y="434842"/>
                </a:cubicBezTo>
                <a:lnTo>
                  <a:pt x="324404" y="435238"/>
                </a:lnTo>
                <a:lnTo>
                  <a:pt x="309827" y="425819"/>
                </a:lnTo>
                <a:lnTo>
                  <a:pt x="304663" y="414648"/>
                </a:lnTo>
                <a:cubicBezTo>
                  <a:pt x="302942" y="410781"/>
                  <a:pt x="302512" y="406055"/>
                  <a:pt x="304233" y="402188"/>
                </a:cubicBezTo>
                <a:cubicBezTo>
                  <a:pt x="305524" y="397891"/>
                  <a:pt x="308536" y="394454"/>
                  <a:pt x="312839" y="392735"/>
                </a:cubicBezTo>
                <a:lnTo>
                  <a:pt x="317572" y="390587"/>
                </a:lnTo>
                <a:cubicBezTo>
                  <a:pt x="316711" y="386720"/>
                  <a:pt x="316711" y="382423"/>
                  <a:pt x="317142" y="378127"/>
                </a:cubicBezTo>
                <a:lnTo>
                  <a:pt x="311978" y="376408"/>
                </a:lnTo>
                <a:cubicBezTo>
                  <a:pt x="308106" y="374689"/>
                  <a:pt x="304663" y="371682"/>
                  <a:pt x="302942" y="367815"/>
                </a:cubicBezTo>
                <a:cubicBezTo>
                  <a:pt x="300791" y="363948"/>
                  <a:pt x="300791" y="359222"/>
                  <a:pt x="302082" y="355355"/>
                </a:cubicBezTo>
                <a:lnTo>
                  <a:pt x="306385" y="343754"/>
                </a:lnTo>
                <a:cubicBezTo>
                  <a:pt x="308966" y="337309"/>
                  <a:pt x="315420" y="333012"/>
                  <a:pt x="322305" y="333012"/>
                </a:cubicBezTo>
                <a:cubicBezTo>
                  <a:pt x="324026" y="333012"/>
                  <a:pt x="325747" y="333442"/>
                  <a:pt x="327899" y="334301"/>
                </a:cubicBezTo>
                <a:lnTo>
                  <a:pt x="332632" y="336020"/>
                </a:lnTo>
                <a:cubicBezTo>
                  <a:pt x="335213" y="332582"/>
                  <a:pt x="337795" y="329575"/>
                  <a:pt x="341237" y="326567"/>
                </a:cubicBezTo>
                <a:lnTo>
                  <a:pt x="339086" y="321841"/>
                </a:lnTo>
                <a:cubicBezTo>
                  <a:pt x="335213" y="313677"/>
                  <a:pt x="338656" y="303795"/>
                  <a:pt x="346831" y="299928"/>
                </a:cubicBezTo>
                <a:lnTo>
                  <a:pt x="358018" y="295202"/>
                </a:lnTo>
                <a:cubicBezTo>
                  <a:pt x="360170" y="293913"/>
                  <a:pt x="362321" y="293483"/>
                  <a:pt x="364903" y="293483"/>
                </a:cubicBezTo>
                <a:cubicBezTo>
                  <a:pt x="371357" y="293483"/>
                  <a:pt x="376951" y="297350"/>
                  <a:pt x="379963" y="302936"/>
                </a:cubicBezTo>
                <a:lnTo>
                  <a:pt x="382114" y="307662"/>
                </a:lnTo>
                <a:cubicBezTo>
                  <a:pt x="385987" y="307232"/>
                  <a:pt x="390290" y="307232"/>
                  <a:pt x="394592" y="307232"/>
                </a:cubicBezTo>
                <a:lnTo>
                  <a:pt x="396314" y="302506"/>
                </a:lnTo>
                <a:cubicBezTo>
                  <a:pt x="398895" y="296061"/>
                  <a:pt x="405349" y="291764"/>
                  <a:pt x="412234" y="291764"/>
                </a:cubicBezTo>
                <a:cubicBezTo>
                  <a:pt x="413955" y="291764"/>
                  <a:pt x="415676" y="292194"/>
                  <a:pt x="417397" y="292624"/>
                </a:cubicBezTo>
                <a:lnTo>
                  <a:pt x="424712" y="295202"/>
                </a:lnTo>
                <a:cubicBezTo>
                  <a:pt x="424282" y="275437"/>
                  <a:pt x="419979" y="255673"/>
                  <a:pt x="411373" y="236338"/>
                </a:cubicBezTo>
                <a:cubicBezTo>
                  <a:pt x="403198" y="219151"/>
                  <a:pt x="392441" y="204113"/>
                  <a:pt x="379102" y="191653"/>
                </a:cubicBezTo>
                <a:lnTo>
                  <a:pt x="468601" y="191653"/>
                </a:lnTo>
                <a:cubicBezTo>
                  <a:pt x="489254" y="191653"/>
                  <a:pt x="508186" y="183059"/>
                  <a:pt x="521955" y="169740"/>
                </a:cubicBezTo>
                <a:lnTo>
                  <a:pt x="536155" y="199816"/>
                </a:lnTo>
                <a:cubicBezTo>
                  <a:pt x="543900" y="217003"/>
                  <a:pt x="536585" y="237197"/>
                  <a:pt x="519374" y="245361"/>
                </a:cubicBezTo>
                <a:lnTo>
                  <a:pt x="491836" y="257821"/>
                </a:lnTo>
                <a:cubicBezTo>
                  <a:pt x="496139" y="278874"/>
                  <a:pt x="496569" y="299498"/>
                  <a:pt x="494417" y="320122"/>
                </a:cubicBezTo>
                <a:lnTo>
                  <a:pt x="522816" y="330864"/>
                </a:lnTo>
                <a:cubicBezTo>
                  <a:pt x="540457" y="337309"/>
                  <a:pt x="549493" y="357073"/>
                  <a:pt x="543039" y="374260"/>
                </a:cubicBezTo>
                <a:lnTo>
                  <a:pt x="529700" y="410352"/>
                </a:lnTo>
                <a:cubicBezTo>
                  <a:pt x="526688" y="418515"/>
                  <a:pt x="520234" y="425390"/>
                  <a:pt x="512059" y="429257"/>
                </a:cubicBezTo>
                <a:cubicBezTo>
                  <a:pt x="503884" y="433124"/>
                  <a:pt x="494417" y="433553"/>
                  <a:pt x="485812" y="430546"/>
                </a:cubicBezTo>
                <a:lnTo>
                  <a:pt x="472043" y="425390"/>
                </a:lnTo>
                <a:cubicBezTo>
                  <a:pt x="470752" y="426679"/>
                  <a:pt x="469031" y="427538"/>
                  <a:pt x="467310" y="428397"/>
                </a:cubicBezTo>
                <a:cubicBezTo>
                  <a:pt x="463437" y="430116"/>
                  <a:pt x="458704" y="430546"/>
                  <a:pt x="454832" y="428827"/>
                </a:cubicBezTo>
                <a:lnTo>
                  <a:pt x="451820" y="427968"/>
                </a:lnTo>
                <a:cubicBezTo>
                  <a:pt x="448808" y="431835"/>
                  <a:pt x="445796" y="435272"/>
                  <a:pt x="442784" y="439139"/>
                </a:cubicBezTo>
                <a:lnTo>
                  <a:pt x="443644" y="440858"/>
                </a:lnTo>
                <a:cubicBezTo>
                  <a:pt x="445365" y="445154"/>
                  <a:pt x="445365" y="449451"/>
                  <a:pt x="444075" y="453748"/>
                </a:cubicBezTo>
                <a:cubicBezTo>
                  <a:pt x="442354" y="457615"/>
                  <a:pt x="439342" y="461052"/>
                  <a:pt x="435469" y="462771"/>
                </a:cubicBezTo>
                <a:lnTo>
                  <a:pt x="424282" y="467926"/>
                </a:lnTo>
                <a:cubicBezTo>
                  <a:pt x="422130" y="469215"/>
                  <a:pt x="419118" y="469645"/>
                  <a:pt x="416537" y="469215"/>
                </a:cubicBezTo>
                <a:lnTo>
                  <a:pt x="427724" y="493277"/>
                </a:lnTo>
                <a:cubicBezTo>
                  <a:pt x="435469" y="510463"/>
                  <a:pt x="428154" y="530657"/>
                  <a:pt x="410943" y="538391"/>
                </a:cubicBezTo>
                <a:lnTo>
                  <a:pt x="376521" y="554289"/>
                </a:lnTo>
                <a:cubicBezTo>
                  <a:pt x="359309" y="562023"/>
                  <a:pt x="339086" y="554719"/>
                  <a:pt x="330911" y="537532"/>
                </a:cubicBezTo>
                <a:lnTo>
                  <a:pt x="318432" y="510463"/>
                </a:lnTo>
                <a:cubicBezTo>
                  <a:pt x="297349" y="514330"/>
                  <a:pt x="276695" y="514760"/>
                  <a:pt x="256042" y="512611"/>
                </a:cubicBezTo>
                <a:lnTo>
                  <a:pt x="245285" y="540969"/>
                </a:lnTo>
                <a:cubicBezTo>
                  <a:pt x="242273" y="549563"/>
                  <a:pt x="235819" y="556437"/>
                  <a:pt x="227643" y="560304"/>
                </a:cubicBezTo>
                <a:cubicBezTo>
                  <a:pt x="219468" y="563741"/>
                  <a:pt x="210002" y="564171"/>
                  <a:pt x="201827" y="561164"/>
                </a:cubicBezTo>
                <a:lnTo>
                  <a:pt x="165683" y="547844"/>
                </a:lnTo>
                <a:cubicBezTo>
                  <a:pt x="157077" y="544836"/>
                  <a:pt x="150623" y="538391"/>
                  <a:pt x="146751" y="530228"/>
                </a:cubicBezTo>
                <a:cubicBezTo>
                  <a:pt x="142878" y="522064"/>
                  <a:pt x="142448" y="512611"/>
                  <a:pt x="145460" y="504018"/>
                </a:cubicBezTo>
                <a:lnTo>
                  <a:pt x="151053" y="489410"/>
                </a:lnTo>
                <a:lnTo>
                  <a:pt x="176440" y="467926"/>
                </a:lnTo>
                <a:cubicBezTo>
                  <a:pt x="182464" y="462771"/>
                  <a:pt x="185906" y="455466"/>
                  <a:pt x="185476" y="447303"/>
                </a:cubicBezTo>
                <a:cubicBezTo>
                  <a:pt x="185046" y="439569"/>
                  <a:pt x="181173" y="432264"/>
                  <a:pt x="174719" y="427538"/>
                </a:cubicBezTo>
                <a:lnTo>
                  <a:pt x="127388" y="393595"/>
                </a:lnTo>
                <a:cubicBezTo>
                  <a:pt x="123085" y="390157"/>
                  <a:pt x="117922" y="388868"/>
                  <a:pt x="112328" y="388868"/>
                </a:cubicBezTo>
                <a:cubicBezTo>
                  <a:pt x="104153" y="388868"/>
                  <a:pt x="96408" y="392735"/>
                  <a:pt x="91245" y="399610"/>
                </a:cubicBezTo>
                <a:cubicBezTo>
                  <a:pt x="86511" y="406485"/>
                  <a:pt x="85221" y="415078"/>
                  <a:pt x="87802" y="422382"/>
                </a:cubicBezTo>
                <a:lnTo>
                  <a:pt x="52519" y="422382"/>
                </a:lnTo>
                <a:cubicBezTo>
                  <a:pt x="46495" y="422382"/>
                  <a:pt x="40902" y="423241"/>
                  <a:pt x="35308" y="424530"/>
                </a:cubicBezTo>
                <a:lnTo>
                  <a:pt x="21539" y="394884"/>
                </a:lnTo>
                <a:cubicBezTo>
                  <a:pt x="13794" y="377697"/>
                  <a:pt x="21109" y="357503"/>
                  <a:pt x="38320" y="349769"/>
                </a:cubicBezTo>
                <a:lnTo>
                  <a:pt x="65428" y="336879"/>
                </a:lnTo>
                <a:cubicBezTo>
                  <a:pt x="61555" y="316255"/>
                  <a:pt x="61125" y="295202"/>
                  <a:pt x="63276" y="274578"/>
                </a:cubicBezTo>
                <a:lnTo>
                  <a:pt x="34878" y="264266"/>
                </a:lnTo>
                <a:cubicBezTo>
                  <a:pt x="26272" y="260829"/>
                  <a:pt x="19388" y="254813"/>
                  <a:pt x="15515" y="246220"/>
                </a:cubicBezTo>
                <a:cubicBezTo>
                  <a:pt x="12073" y="238056"/>
                  <a:pt x="11643" y="229033"/>
                  <a:pt x="14655" y="220440"/>
                </a:cubicBezTo>
                <a:lnTo>
                  <a:pt x="27993" y="184778"/>
                </a:lnTo>
                <a:cubicBezTo>
                  <a:pt x="34017" y="167592"/>
                  <a:pt x="54671" y="158139"/>
                  <a:pt x="71882" y="164584"/>
                </a:cubicBezTo>
                <a:lnTo>
                  <a:pt x="99850" y="174896"/>
                </a:lnTo>
                <a:cubicBezTo>
                  <a:pt x="111898" y="157709"/>
                  <a:pt x="126097" y="142241"/>
                  <a:pt x="142448" y="128922"/>
                </a:cubicBezTo>
                <a:lnTo>
                  <a:pt x="129970" y="101423"/>
                </a:lnTo>
                <a:cubicBezTo>
                  <a:pt x="122225" y="84666"/>
                  <a:pt x="129539" y="64472"/>
                  <a:pt x="146751" y="56309"/>
                </a:cubicBezTo>
                <a:lnTo>
                  <a:pt x="181173" y="40411"/>
                </a:lnTo>
                <a:cubicBezTo>
                  <a:pt x="198384" y="32677"/>
                  <a:pt x="218607" y="39981"/>
                  <a:pt x="226352" y="57168"/>
                </a:cubicBezTo>
                <a:lnTo>
                  <a:pt x="239261" y="84666"/>
                </a:lnTo>
                <a:cubicBezTo>
                  <a:pt x="259914" y="80799"/>
                  <a:pt x="280998" y="79940"/>
                  <a:pt x="301651" y="82088"/>
                </a:cubicBezTo>
                <a:lnTo>
                  <a:pt x="311978" y="53731"/>
                </a:lnTo>
                <a:cubicBezTo>
                  <a:pt x="318432" y="36974"/>
                  <a:pt x="339086" y="27521"/>
                  <a:pt x="355867" y="33536"/>
                </a:cubicBezTo>
                <a:close/>
                <a:moveTo>
                  <a:pt x="525415" y="0"/>
                </a:moveTo>
                <a:cubicBezTo>
                  <a:pt x="527137" y="0"/>
                  <a:pt x="528858" y="859"/>
                  <a:pt x="529718" y="2578"/>
                </a:cubicBezTo>
                <a:lnTo>
                  <a:pt x="563713" y="49837"/>
                </a:lnTo>
                <a:cubicBezTo>
                  <a:pt x="565864" y="52415"/>
                  <a:pt x="565004" y="55852"/>
                  <a:pt x="562422" y="57570"/>
                </a:cubicBezTo>
                <a:cubicBezTo>
                  <a:pt x="559840" y="59289"/>
                  <a:pt x="556397" y="58859"/>
                  <a:pt x="554676" y="56281"/>
                </a:cubicBezTo>
                <a:lnTo>
                  <a:pt x="531009" y="23630"/>
                </a:lnTo>
                <a:lnTo>
                  <a:pt x="531009" y="112993"/>
                </a:lnTo>
                <a:cubicBezTo>
                  <a:pt x="531009" y="144355"/>
                  <a:pt x="505191" y="170133"/>
                  <a:pt x="473778" y="170133"/>
                </a:cubicBezTo>
                <a:lnTo>
                  <a:pt x="378250" y="170133"/>
                </a:lnTo>
                <a:cubicBezTo>
                  <a:pt x="375238" y="170133"/>
                  <a:pt x="372656" y="167555"/>
                  <a:pt x="372656" y="164548"/>
                </a:cubicBezTo>
                <a:cubicBezTo>
                  <a:pt x="372656" y="161111"/>
                  <a:pt x="375238" y="158533"/>
                  <a:pt x="378250" y="158533"/>
                </a:cubicBezTo>
                <a:lnTo>
                  <a:pt x="473778" y="158533"/>
                </a:lnTo>
                <a:cubicBezTo>
                  <a:pt x="498736" y="158533"/>
                  <a:pt x="519391" y="138341"/>
                  <a:pt x="519391" y="112993"/>
                </a:cubicBezTo>
                <a:lnTo>
                  <a:pt x="519391" y="21482"/>
                </a:lnTo>
                <a:lnTo>
                  <a:pt x="493142" y="52415"/>
                </a:lnTo>
                <a:cubicBezTo>
                  <a:pt x="491421" y="54993"/>
                  <a:pt x="487548" y="54993"/>
                  <a:pt x="485397" y="53274"/>
                </a:cubicBezTo>
                <a:cubicBezTo>
                  <a:pt x="483676" y="51985"/>
                  <a:pt x="483245" y="50267"/>
                  <a:pt x="483245" y="48548"/>
                </a:cubicBezTo>
                <a:cubicBezTo>
                  <a:pt x="483245" y="47259"/>
                  <a:pt x="483676" y="45970"/>
                  <a:pt x="484536" y="45111"/>
                </a:cubicBezTo>
                <a:lnTo>
                  <a:pt x="520682" y="2148"/>
                </a:lnTo>
                <a:cubicBezTo>
                  <a:pt x="521973" y="859"/>
                  <a:pt x="523694" y="0"/>
                  <a:pt x="525415" y="0"/>
                </a:cubicBez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seller_349675">
            <a:extLst>
              <a:ext uri="{FF2B5EF4-FFF2-40B4-BE49-F238E27FC236}">
                <a16:creationId xmlns:a16="http://schemas.microsoft.com/office/drawing/2014/main" id="{3946F370-D929-4DCA-ABB9-D75B68CC20B4}"/>
              </a:ext>
            </a:extLst>
          </p:cNvPr>
          <p:cNvSpPr>
            <a:spLocks noChangeAspect="1"/>
          </p:cNvSpPr>
          <p:nvPr/>
        </p:nvSpPr>
        <p:spPr bwMode="auto">
          <a:xfrm>
            <a:off x="3066432" y="4716220"/>
            <a:ext cx="304842" cy="304382"/>
          </a:xfrm>
          <a:custGeom>
            <a:avLst/>
            <a:gdLst>
              <a:gd name="connsiteX0" fmla="*/ 220288 w 607639"/>
              <a:gd name="connsiteY0" fmla="*/ 535892 h 606722"/>
              <a:gd name="connsiteX1" fmla="*/ 205869 w 607639"/>
              <a:gd name="connsiteY1" fmla="*/ 586460 h 606722"/>
              <a:gd name="connsiteX2" fmla="*/ 300482 w 607639"/>
              <a:gd name="connsiteY2" fmla="*/ 586460 h 606722"/>
              <a:gd name="connsiteX3" fmla="*/ 286063 w 607639"/>
              <a:gd name="connsiteY3" fmla="*/ 535892 h 606722"/>
              <a:gd name="connsiteX4" fmla="*/ 253131 w 607639"/>
              <a:gd name="connsiteY4" fmla="*/ 475460 h 606722"/>
              <a:gd name="connsiteX5" fmla="*/ 230079 w 607639"/>
              <a:gd name="connsiteY5" fmla="*/ 515718 h 606722"/>
              <a:gd name="connsiteX6" fmla="*/ 276183 w 607639"/>
              <a:gd name="connsiteY6" fmla="*/ 515718 h 606722"/>
              <a:gd name="connsiteX7" fmla="*/ 338398 w 607639"/>
              <a:gd name="connsiteY7" fmla="*/ 420093 h 606722"/>
              <a:gd name="connsiteX8" fmla="*/ 272801 w 607639"/>
              <a:gd name="connsiteY8" fmla="*/ 462840 h 606722"/>
              <a:gd name="connsiteX9" fmla="*/ 269686 w 607639"/>
              <a:gd name="connsiteY9" fmla="*/ 463551 h 606722"/>
              <a:gd name="connsiteX10" fmla="*/ 294341 w 607639"/>
              <a:gd name="connsiteY10" fmla="*/ 506476 h 606722"/>
              <a:gd name="connsiteX11" fmla="*/ 337419 w 607639"/>
              <a:gd name="connsiteY11" fmla="*/ 441244 h 606722"/>
              <a:gd name="connsiteX12" fmla="*/ 337419 w 607639"/>
              <a:gd name="connsiteY12" fmla="*/ 441156 h 606722"/>
              <a:gd name="connsiteX13" fmla="*/ 342670 w 607639"/>
              <a:gd name="connsiteY13" fmla="*/ 433335 h 606722"/>
              <a:gd name="connsiteX14" fmla="*/ 168042 w 607639"/>
              <a:gd name="connsiteY14" fmla="*/ 419915 h 606722"/>
              <a:gd name="connsiteX15" fmla="*/ 163681 w 607639"/>
              <a:gd name="connsiteY15" fmla="*/ 433246 h 606722"/>
              <a:gd name="connsiteX16" fmla="*/ 168932 w 607639"/>
              <a:gd name="connsiteY16" fmla="*/ 441156 h 606722"/>
              <a:gd name="connsiteX17" fmla="*/ 168932 w 607639"/>
              <a:gd name="connsiteY17" fmla="*/ 441244 h 606722"/>
              <a:gd name="connsiteX18" fmla="*/ 212011 w 607639"/>
              <a:gd name="connsiteY18" fmla="*/ 506476 h 606722"/>
              <a:gd name="connsiteX19" fmla="*/ 236576 w 607639"/>
              <a:gd name="connsiteY19" fmla="*/ 463551 h 606722"/>
              <a:gd name="connsiteX20" fmla="*/ 227231 w 607639"/>
              <a:gd name="connsiteY20" fmla="*/ 461240 h 606722"/>
              <a:gd name="connsiteX21" fmla="*/ 222602 w 607639"/>
              <a:gd name="connsiteY21" fmla="*/ 459552 h 606722"/>
              <a:gd name="connsiteX22" fmla="*/ 216372 w 607639"/>
              <a:gd name="connsiteY22" fmla="*/ 457152 h 606722"/>
              <a:gd name="connsiteX23" fmla="*/ 210854 w 607639"/>
              <a:gd name="connsiteY23" fmla="*/ 454575 h 606722"/>
              <a:gd name="connsiteX24" fmla="*/ 205513 w 607639"/>
              <a:gd name="connsiteY24" fmla="*/ 451731 h 606722"/>
              <a:gd name="connsiteX25" fmla="*/ 198304 w 607639"/>
              <a:gd name="connsiteY25" fmla="*/ 447288 h 606722"/>
              <a:gd name="connsiteX26" fmla="*/ 191272 w 607639"/>
              <a:gd name="connsiteY26" fmla="*/ 442311 h 606722"/>
              <a:gd name="connsiteX27" fmla="*/ 186911 w 607639"/>
              <a:gd name="connsiteY27" fmla="*/ 438756 h 606722"/>
              <a:gd name="connsiteX28" fmla="*/ 181126 w 607639"/>
              <a:gd name="connsiteY28" fmla="*/ 433602 h 606722"/>
              <a:gd name="connsiteX29" fmla="*/ 177477 w 607639"/>
              <a:gd name="connsiteY29" fmla="*/ 430136 h 606722"/>
              <a:gd name="connsiteX30" fmla="*/ 170356 w 607639"/>
              <a:gd name="connsiteY30" fmla="*/ 422582 h 606722"/>
              <a:gd name="connsiteX31" fmla="*/ 168487 w 607639"/>
              <a:gd name="connsiteY31" fmla="*/ 420449 h 606722"/>
              <a:gd name="connsiteX32" fmla="*/ 168042 w 607639"/>
              <a:gd name="connsiteY32" fmla="*/ 419915 h 606722"/>
              <a:gd name="connsiteX33" fmla="*/ 253131 w 607639"/>
              <a:gd name="connsiteY33" fmla="*/ 121309 h 606722"/>
              <a:gd name="connsiteX34" fmla="*/ 141785 w 607639"/>
              <a:gd name="connsiteY34" fmla="*/ 240129 h 606722"/>
              <a:gd name="connsiteX35" fmla="*/ 141785 w 607639"/>
              <a:gd name="connsiteY35" fmla="*/ 293274 h 606722"/>
              <a:gd name="connsiteX36" fmla="*/ 173738 w 607639"/>
              <a:gd name="connsiteY36" fmla="*/ 393787 h 606722"/>
              <a:gd name="connsiteX37" fmla="*/ 179524 w 607639"/>
              <a:gd name="connsiteY37" fmla="*/ 401786 h 606722"/>
              <a:gd name="connsiteX38" fmla="*/ 181660 w 607639"/>
              <a:gd name="connsiteY38" fmla="*/ 404718 h 606722"/>
              <a:gd name="connsiteX39" fmla="*/ 242272 w 607639"/>
              <a:gd name="connsiteY39" fmla="*/ 443999 h 606722"/>
              <a:gd name="connsiteX40" fmla="*/ 253131 w 607639"/>
              <a:gd name="connsiteY40" fmla="*/ 444888 h 606722"/>
              <a:gd name="connsiteX41" fmla="*/ 263723 w 607639"/>
              <a:gd name="connsiteY41" fmla="*/ 444088 h 606722"/>
              <a:gd name="connsiteX42" fmla="*/ 265147 w 607639"/>
              <a:gd name="connsiteY42" fmla="*/ 443733 h 606722"/>
              <a:gd name="connsiteX43" fmla="*/ 274492 w 607639"/>
              <a:gd name="connsiteY43" fmla="*/ 441511 h 606722"/>
              <a:gd name="connsiteX44" fmla="*/ 275382 w 607639"/>
              <a:gd name="connsiteY44" fmla="*/ 441156 h 606722"/>
              <a:gd name="connsiteX45" fmla="*/ 285262 w 607639"/>
              <a:gd name="connsiteY45" fmla="*/ 437156 h 606722"/>
              <a:gd name="connsiteX46" fmla="*/ 285618 w 607639"/>
              <a:gd name="connsiteY46" fmla="*/ 436979 h 606722"/>
              <a:gd name="connsiteX47" fmla="*/ 324246 w 607639"/>
              <a:gd name="connsiteY47" fmla="*/ 405163 h 606722"/>
              <a:gd name="connsiteX48" fmla="*/ 325848 w 607639"/>
              <a:gd name="connsiteY48" fmla="*/ 403119 h 606722"/>
              <a:gd name="connsiteX49" fmla="*/ 332257 w 607639"/>
              <a:gd name="connsiteY49" fmla="*/ 394409 h 606722"/>
              <a:gd name="connsiteX50" fmla="*/ 361005 w 607639"/>
              <a:gd name="connsiteY50" fmla="*/ 326868 h 606722"/>
              <a:gd name="connsiteX51" fmla="*/ 354241 w 607639"/>
              <a:gd name="connsiteY51" fmla="*/ 323402 h 606722"/>
              <a:gd name="connsiteX52" fmla="*/ 353084 w 607639"/>
              <a:gd name="connsiteY52" fmla="*/ 322779 h 606722"/>
              <a:gd name="connsiteX53" fmla="*/ 277162 w 607639"/>
              <a:gd name="connsiteY53" fmla="*/ 239330 h 606722"/>
              <a:gd name="connsiteX54" fmla="*/ 276539 w 607639"/>
              <a:gd name="connsiteY54" fmla="*/ 237730 h 606722"/>
              <a:gd name="connsiteX55" fmla="*/ 271555 w 607639"/>
              <a:gd name="connsiteY55" fmla="*/ 224399 h 606722"/>
              <a:gd name="connsiteX56" fmla="*/ 270843 w 607639"/>
              <a:gd name="connsiteY56" fmla="*/ 222178 h 606722"/>
              <a:gd name="connsiteX57" fmla="*/ 267016 w 607639"/>
              <a:gd name="connsiteY57" fmla="*/ 207158 h 606722"/>
              <a:gd name="connsiteX58" fmla="*/ 266482 w 607639"/>
              <a:gd name="connsiteY58" fmla="*/ 204581 h 606722"/>
              <a:gd name="connsiteX59" fmla="*/ 264524 w 607639"/>
              <a:gd name="connsiteY59" fmla="*/ 191784 h 606722"/>
              <a:gd name="connsiteX60" fmla="*/ 264079 w 607639"/>
              <a:gd name="connsiteY60" fmla="*/ 187607 h 606722"/>
              <a:gd name="connsiteX61" fmla="*/ 263278 w 607639"/>
              <a:gd name="connsiteY61" fmla="*/ 171877 h 606722"/>
              <a:gd name="connsiteX62" fmla="*/ 264079 w 607639"/>
              <a:gd name="connsiteY62" fmla="*/ 156768 h 606722"/>
              <a:gd name="connsiteX63" fmla="*/ 264702 w 607639"/>
              <a:gd name="connsiteY63" fmla="*/ 150903 h 606722"/>
              <a:gd name="connsiteX64" fmla="*/ 266037 w 607639"/>
              <a:gd name="connsiteY64" fmla="*/ 142549 h 606722"/>
              <a:gd name="connsiteX65" fmla="*/ 270487 w 607639"/>
              <a:gd name="connsiteY65" fmla="*/ 122909 h 606722"/>
              <a:gd name="connsiteX66" fmla="*/ 253131 w 607639"/>
              <a:gd name="connsiteY66" fmla="*/ 121309 h 606722"/>
              <a:gd name="connsiteX67" fmla="*/ 374512 w 607639"/>
              <a:gd name="connsiteY67" fmla="*/ 81511 h 606722"/>
              <a:gd name="connsiteX68" fmla="*/ 400410 w 607639"/>
              <a:gd name="connsiteY68" fmla="*/ 112258 h 606722"/>
              <a:gd name="connsiteX69" fmla="*/ 401834 w 607639"/>
              <a:gd name="connsiteY69" fmla="*/ 115545 h 606722"/>
              <a:gd name="connsiteX70" fmla="*/ 400410 w 607639"/>
              <a:gd name="connsiteY70" fmla="*/ 116612 h 606722"/>
              <a:gd name="connsiteX71" fmla="*/ 386349 w 607639"/>
              <a:gd name="connsiteY71" fmla="*/ 129763 h 606722"/>
              <a:gd name="connsiteX72" fmla="*/ 390442 w 607639"/>
              <a:gd name="connsiteY72" fmla="*/ 172061 h 606722"/>
              <a:gd name="connsiteX73" fmla="*/ 435297 w 607639"/>
              <a:gd name="connsiteY73" fmla="*/ 216759 h 606722"/>
              <a:gd name="connsiteX74" fmla="*/ 477571 w 607639"/>
              <a:gd name="connsiteY74" fmla="*/ 220935 h 606722"/>
              <a:gd name="connsiteX75" fmla="*/ 490831 w 607639"/>
              <a:gd name="connsiteY75" fmla="*/ 206895 h 606722"/>
              <a:gd name="connsiteX76" fmla="*/ 491365 w 607639"/>
              <a:gd name="connsiteY76" fmla="*/ 205651 h 606722"/>
              <a:gd name="connsiteX77" fmla="*/ 495103 w 607639"/>
              <a:gd name="connsiteY77" fmla="*/ 206717 h 606722"/>
              <a:gd name="connsiteX78" fmla="*/ 525985 w 607639"/>
              <a:gd name="connsiteY78" fmla="*/ 232754 h 606722"/>
              <a:gd name="connsiteX79" fmla="*/ 525006 w 607639"/>
              <a:gd name="connsiteY79" fmla="*/ 238796 h 606722"/>
              <a:gd name="connsiteX80" fmla="*/ 515127 w 607639"/>
              <a:gd name="connsiteY80" fmla="*/ 248749 h 606722"/>
              <a:gd name="connsiteX81" fmla="*/ 459682 w 607639"/>
              <a:gd name="connsiteY81" fmla="*/ 255502 h 606722"/>
              <a:gd name="connsiteX82" fmla="*/ 443841 w 607639"/>
              <a:gd name="connsiteY82" fmla="*/ 243240 h 606722"/>
              <a:gd name="connsiteX83" fmla="*/ 363832 w 607639"/>
              <a:gd name="connsiteY83" fmla="*/ 163086 h 606722"/>
              <a:gd name="connsiteX84" fmla="*/ 349415 w 607639"/>
              <a:gd name="connsiteY84" fmla="*/ 143181 h 606722"/>
              <a:gd name="connsiteX85" fmla="*/ 358492 w 607639"/>
              <a:gd name="connsiteY85" fmla="*/ 92353 h 606722"/>
              <a:gd name="connsiteX86" fmla="*/ 368371 w 607639"/>
              <a:gd name="connsiteY86" fmla="*/ 82400 h 606722"/>
              <a:gd name="connsiteX87" fmla="*/ 374512 w 607639"/>
              <a:gd name="connsiteY87" fmla="*/ 81511 h 606722"/>
              <a:gd name="connsiteX88" fmla="*/ 368326 w 607639"/>
              <a:gd name="connsiteY88" fmla="*/ 60921 h 606722"/>
              <a:gd name="connsiteX89" fmla="*/ 354063 w 607639"/>
              <a:gd name="connsiteY89" fmla="*/ 68075 h 606722"/>
              <a:gd name="connsiteX90" fmla="*/ 344183 w 607639"/>
              <a:gd name="connsiteY90" fmla="*/ 78029 h 606722"/>
              <a:gd name="connsiteX91" fmla="*/ 331100 w 607639"/>
              <a:gd name="connsiteY91" fmla="*/ 151703 h 606722"/>
              <a:gd name="connsiteX92" fmla="*/ 349435 w 607639"/>
              <a:gd name="connsiteY92" fmla="*/ 177387 h 606722"/>
              <a:gd name="connsiteX93" fmla="*/ 429451 w 607639"/>
              <a:gd name="connsiteY93" fmla="*/ 257548 h 606722"/>
              <a:gd name="connsiteX94" fmla="*/ 450011 w 607639"/>
              <a:gd name="connsiteY94" fmla="*/ 273278 h 606722"/>
              <a:gd name="connsiteX95" fmla="*/ 484990 w 607639"/>
              <a:gd name="connsiteY95" fmla="*/ 283143 h 606722"/>
              <a:gd name="connsiteX96" fmla="*/ 529492 w 607639"/>
              <a:gd name="connsiteY96" fmla="*/ 262969 h 606722"/>
              <a:gd name="connsiteX97" fmla="*/ 539372 w 607639"/>
              <a:gd name="connsiteY97" fmla="*/ 253105 h 606722"/>
              <a:gd name="connsiteX98" fmla="*/ 543911 w 607639"/>
              <a:gd name="connsiteY98" fmla="*/ 223244 h 606722"/>
              <a:gd name="connsiteX99" fmla="*/ 505283 w 607639"/>
              <a:gd name="connsiteY99" fmla="*/ 189206 h 606722"/>
              <a:gd name="connsiteX100" fmla="*/ 485969 w 607639"/>
              <a:gd name="connsiteY100" fmla="*/ 186185 h 606722"/>
              <a:gd name="connsiteX101" fmla="*/ 474843 w 607639"/>
              <a:gd name="connsiteY101" fmla="*/ 194539 h 606722"/>
              <a:gd name="connsiteX102" fmla="*/ 466299 w 607639"/>
              <a:gd name="connsiteY102" fmla="*/ 204137 h 606722"/>
              <a:gd name="connsiteX103" fmla="*/ 449655 w 607639"/>
              <a:gd name="connsiteY103" fmla="*/ 202448 h 606722"/>
              <a:gd name="connsiteX104" fmla="*/ 404796 w 607639"/>
              <a:gd name="connsiteY104" fmla="*/ 157746 h 606722"/>
              <a:gd name="connsiteX105" fmla="*/ 402838 w 607639"/>
              <a:gd name="connsiteY105" fmla="*/ 141572 h 606722"/>
              <a:gd name="connsiteX106" fmla="*/ 412807 w 607639"/>
              <a:gd name="connsiteY106" fmla="*/ 132596 h 606722"/>
              <a:gd name="connsiteX107" fmla="*/ 421173 w 607639"/>
              <a:gd name="connsiteY107" fmla="*/ 121487 h 606722"/>
              <a:gd name="connsiteX108" fmla="*/ 418058 w 607639"/>
              <a:gd name="connsiteY108" fmla="*/ 102113 h 606722"/>
              <a:gd name="connsiteX109" fmla="*/ 384058 w 607639"/>
              <a:gd name="connsiteY109" fmla="*/ 63632 h 606722"/>
              <a:gd name="connsiteX110" fmla="*/ 368326 w 607639"/>
              <a:gd name="connsiteY110" fmla="*/ 60921 h 606722"/>
              <a:gd name="connsiteX111" fmla="*/ 435414 w 607639"/>
              <a:gd name="connsiteY111" fmla="*/ 0 h 606722"/>
              <a:gd name="connsiteX112" fmla="*/ 607639 w 607639"/>
              <a:gd name="connsiteY112" fmla="*/ 171877 h 606722"/>
              <a:gd name="connsiteX113" fmla="*/ 435414 w 607639"/>
              <a:gd name="connsiteY113" fmla="*/ 343753 h 606722"/>
              <a:gd name="connsiteX114" fmla="*/ 380053 w 607639"/>
              <a:gd name="connsiteY114" fmla="*/ 334510 h 606722"/>
              <a:gd name="connsiteX115" fmla="*/ 353084 w 607639"/>
              <a:gd name="connsiteY115" fmla="*/ 399742 h 606722"/>
              <a:gd name="connsiteX116" fmla="*/ 363409 w 607639"/>
              <a:gd name="connsiteY116" fmla="*/ 431735 h 606722"/>
              <a:gd name="connsiteX117" fmla="*/ 362697 w 607639"/>
              <a:gd name="connsiteY117" fmla="*/ 439289 h 606722"/>
              <a:gd name="connsiteX118" fmla="*/ 480540 w 607639"/>
              <a:gd name="connsiteY118" fmla="*/ 485324 h 606722"/>
              <a:gd name="connsiteX119" fmla="*/ 506351 w 607639"/>
              <a:gd name="connsiteY119" fmla="*/ 528071 h 606722"/>
              <a:gd name="connsiteX120" fmla="*/ 506351 w 607639"/>
              <a:gd name="connsiteY120" fmla="*/ 596591 h 606722"/>
              <a:gd name="connsiteX121" fmla="*/ 496204 w 607639"/>
              <a:gd name="connsiteY121" fmla="*/ 606722 h 606722"/>
              <a:gd name="connsiteX122" fmla="*/ 313922 w 607639"/>
              <a:gd name="connsiteY122" fmla="*/ 606722 h 606722"/>
              <a:gd name="connsiteX123" fmla="*/ 192429 w 607639"/>
              <a:gd name="connsiteY123" fmla="*/ 606722 h 606722"/>
              <a:gd name="connsiteX124" fmla="*/ 10147 w 607639"/>
              <a:gd name="connsiteY124" fmla="*/ 606722 h 606722"/>
              <a:gd name="connsiteX125" fmla="*/ 0 w 607639"/>
              <a:gd name="connsiteY125" fmla="*/ 596591 h 606722"/>
              <a:gd name="connsiteX126" fmla="*/ 0 w 607639"/>
              <a:gd name="connsiteY126" fmla="*/ 528071 h 606722"/>
              <a:gd name="connsiteX127" fmla="*/ 25812 w 607639"/>
              <a:gd name="connsiteY127" fmla="*/ 485324 h 606722"/>
              <a:gd name="connsiteX128" fmla="*/ 143655 w 607639"/>
              <a:gd name="connsiteY128" fmla="*/ 439289 h 606722"/>
              <a:gd name="connsiteX129" fmla="*/ 142943 w 607639"/>
              <a:gd name="connsiteY129" fmla="*/ 431735 h 606722"/>
              <a:gd name="connsiteX130" fmla="*/ 153356 w 607639"/>
              <a:gd name="connsiteY130" fmla="*/ 399475 h 606722"/>
              <a:gd name="connsiteX131" fmla="*/ 121492 w 607639"/>
              <a:gd name="connsiteY131" fmla="*/ 293274 h 606722"/>
              <a:gd name="connsiteX132" fmla="*/ 121492 w 607639"/>
              <a:gd name="connsiteY132" fmla="*/ 240129 h 606722"/>
              <a:gd name="connsiteX133" fmla="*/ 253131 w 607639"/>
              <a:gd name="connsiteY133" fmla="*/ 101135 h 606722"/>
              <a:gd name="connsiteX134" fmla="*/ 277519 w 607639"/>
              <a:gd name="connsiteY134" fmla="*/ 103624 h 606722"/>
              <a:gd name="connsiteX135" fmla="*/ 435414 w 607639"/>
              <a:gd name="connsiteY13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607639" h="606722">
                <a:moveTo>
                  <a:pt x="220288" y="535892"/>
                </a:moveTo>
                <a:lnTo>
                  <a:pt x="205869" y="586460"/>
                </a:lnTo>
                <a:lnTo>
                  <a:pt x="300482" y="586460"/>
                </a:lnTo>
                <a:lnTo>
                  <a:pt x="286063" y="535892"/>
                </a:lnTo>
                <a:close/>
                <a:moveTo>
                  <a:pt x="253131" y="475460"/>
                </a:moveTo>
                <a:lnTo>
                  <a:pt x="230079" y="515718"/>
                </a:lnTo>
                <a:lnTo>
                  <a:pt x="276183" y="515718"/>
                </a:lnTo>
                <a:close/>
                <a:moveTo>
                  <a:pt x="338398" y="420093"/>
                </a:moveTo>
                <a:cubicBezTo>
                  <a:pt x="320419" y="441600"/>
                  <a:pt x="297901" y="457241"/>
                  <a:pt x="272801" y="462840"/>
                </a:cubicBezTo>
                <a:cubicBezTo>
                  <a:pt x="271733" y="463018"/>
                  <a:pt x="270754" y="463373"/>
                  <a:pt x="269686" y="463551"/>
                </a:cubicBezTo>
                <a:lnTo>
                  <a:pt x="294341" y="506476"/>
                </a:lnTo>
                <a:lnTo>
                  <a:pt x="337419" y="441244"/>
                </a:lnTo>
                <a:lnTo>
                  <a:pt x="337419" y="441156"/>
                </a:lnTo>
                <a:lnTo>
                  <a:pt x="342670" y="433335"/>
                </a:lnTo>
                <a:close/>
                <a:moveTo>
                  <a:pt x="168042" y="419915"/>
                </a:moveTo>
                <a:lnTo>
                  <a:pt x="163681" y="433246"/>
                </a:lnTo>
                <a:lnTo>
                  <a:pt x="168932" y="441156"/>
                </a:lnTo>
                <a:lnTo>
                  <a:pt x="168932" y="441244"/>
                </a:lnTo>
                <a:lnTo>
                  <a:pt x="212011" y="506476"/>
                </a:lnTo>
                <a:lnTo>
                  <a:pt x="236576" y="463551"/>
                </a:lnTo>
                <a:cubicBezTo>
                  <a:pt x="233461" y="462929"/>
                  <a:pt x="230346" y="462129"/>
                  <a:pt x="227231" y="461240"/>
                </a:cubicBezTo>
                <a:cubicBezTo>
                  <a:pt x="225628" y="460796"/>
                  <a:pt x="224115" y="460174"/>
                  <a:pt x="222602" y="459552"/>
                </a:cubicBezTo>
                <a:cubicBezTo>
                  <a:pt x="220466" y="458841"/>
                  <a:pt x="218419" y="458041"/>
                  <a:pt x="216372" y="457152"/>
                </a:cubicBezTo>
                <a:cubicBezTo>
                  <a:pt x="214503" y="456352"/>
                  <a:pt x="212634" y="455553"/>
                  <a:pt x="210854" y="454575"/>
                </a:cubicBezTo>
                <a:cubicBezTo>
                  <a:pt x="208984" y="453686"/>
                  <a:pt x="207204" y="452709"/>
                  <a:pt x="205513" y="451731"/>
                </a:cubicBezTo>
                <a:cubicBezTo>
                  <a:pt x="203021" y="450309"/>
                  <a:pt x="200707" y="448887"/>
                  <a:pt x="198304" y="447288"/>
                </a:cubicBezTo>
                <a:cubicBezTo>
                  <a:pt x="195901" y="445777"/>
                  <a:pt x="193587" y="444088"/>
                  <a:pt x="191272" y="442311"/>
                </a:cubicBezTo>
                <a:cubicBezTo>
                  <a:pt x="189759" y="441156"/>
                  <a:pt x="188424" y="440000"/>
                  <a:pt x="186911" y="438756"/>
                </a:cubicBezTo>
                <a:cubicBezTo>
                  <a:pt x="184953" y="437156"/>
                  <a:pt x="182995" y="435379"/>
                  <a:pt x="181126" y="433602"/>
                </a:cubicBezTo>
                <a:cubicBezTo>
                  <a:pt x="179880" y="432446"/>
                  <a:pt x="178634" y="431291"/>
                  <a:pt x="177477" y="430136"/>
                </a:cubicBezTo>
                <a:cubicBezTo>
                  <a:pt x="175073" y="427736"/>
                  <a:pt x="172670" y="425159"/>
                  <a:pt x="170356" y="422582"/>
                </a:cubicBezTo>
                <a:cubicBezTo>
                  <a:pt x="169733" y="421871"/>
                  <a:pt x="169110" y="421160"/>
                  <a:pt x="168487" y="420449"/>
                </a:cubicBezTo>
                <a:cubicBezTo>
                  <a:pt x="168309" y="420271"/>
                  <a:pt x="168220" y="420093"/>
                  <a:pt x="168042" y="419915"/>
                </a:cubicBezTo>
                <a:close/>
                <a:moveTo>
                  <a:pt x="253131" y="121309"/>
                </a:moveTo>
                <a:cubicBezTo>
                  <a:pt x="191717" y="121309"/>
                  <a:pt x="141785" y="174632"/>
                  <a:pt x="141785" y="240129"/>
                </a:cubicBezTo>
                <a:lnTo>
                  <a:pt x="141785" y="293274"/>
                </a:lnTo>
                <a:cubicBezTo>
                  <a:pt x="141785" y="327223"/>
                  <a:pt x="153979" y="364638"/>
                  <a:pt x="173738" y="393787"/>
                </a:cubicBezTo>
                <a:cubicBezTo>
                  <a:pt x="175607" y="396542"/>
                  <a:pt x="177566" y="399208"/>
                  <a:pt x="179524" y="401786"/>
                </a:cubicBezTo>
                <a:cubicBezTo>
                  <a:pt x="180236" y="402674"/>
                  <a:pt x="180948" y="403741"/>
                  <a:pt x="181660" y="404718"/>
                </a:cubicBezTo>
                <a:cubicBezTo>
                  <a:pt x="199461" y="426670"/>
                  <a:pt x="220733" y="440445"/>
                  <a:pt x="242272" y="443999"/>
                </a:cubicBezTo>
                <a:cubicBezTo>
                  <a:pt x="245833" y="444533"/>
                  <a:pt x="249482" y="444888"/>
                  <a:pt x="253131" y="444888"/>
                </a:cubicBezTo>
                <a:cubicBezTo>
                  <a:pt x="256691" y="444888"/>
                  <a:pt x="260251" y="444622"/>
                  <a:pt x="263723" y="444088"/>
                </a:cubicBezTo>
                <a:cubicBezTo>
                  <a:pt x="264168" y="443999"/>
                  <a:pt x="264613" y="443822"/>
                  <a:pt x="265147" y="443733"/>
                </a:cubicBezTo>
                <a:cubicBezTo>
                  <a:pt x="268262" y="443200"/>
                  <a:pt x="271377" y="442489"/>
                  <a:pt x="274492" y="441511"/>
                </a:cubicBezTo>
                <a:cubicBezTo>
                  <a:pt x="274848" y="441422"/>
                  <a:pt x="275115" y="441244"/>
                  <a:pt x="275382" y="441156"/>
                </a:cubicBezTo>
                <a:cubicBezTo>
                  <a:pt x="278676" y="440089"/>
                  <a:pt x="282058" y="438756"/>
                  <a:pt x="285262" y="437156"/>
                </a:cubicBezTo>
                <a:cubicBezTo>
                  <a:pt x="285440" y="437156"/>
                  <a:pt x="285529" y="437067"/>
                  <a:pt x="285618" y="436979"/>
                </a:cubicBezTo>
                <a:cubicBezTo>
                  <a:pt x="299414" y="430313"/>
                  <a:pt x="312587" y="419471"/>
                  <a:pt x="324246" y="405163"/>
                </a:cubicBezTo>
                <a:cubicBezTo>
                  <a:pt x="324780" y="404452"/>
                  <a:pt x="325314" y="403741"/>
                  <a:pt x="325848" y="403119"/>
                </a:cubicBezTo>
                <a:cubicBezTo>
                  <a:pt x="328074" y="400364"/>
                  <a:pt x="330210" y="397431"/>
                  <a:pt x="332257" y="394409"/>
                </a:cubicBezTo>
                <a:cubicBezTo>
                  <a:pt x="345964" y="374325"/>
                  <a:pt x="356021" y="350507"/>
                  <a:pt x="361005" y="326868"/>
                </a:cubicBezTo>
                <a:cubicBezTo>
                  <a:pt x="358691" y="325801"/>
                  <a:pt x="356466" y="324557"/>
                  <a:pt x="354241" y="323402"/>
                </a:cubicBezTo>
                <a:cubicBezTo>
                  <a:pt x="353885" y="323135"/>
                  <a:pt x="353440" y="322957"/>
                  <a:pt x="353084" y="322779"/>
                </a:cubicBezTo>
                <a:cubicBezTo>
                  <a:pt x="318550" y="304028"/>
                  <a:pt x="292115" y="274434"/>
                  <a:pt x="277162" y="239330"/>
                </a:cubicBezTo>
                <a:cubicBezTo>
                  <a:pt x="276895" y="238796"/>
                  <a:pt x="276717" y="238263"/>
                  <a:pt x="276539" y="237730"/>
                </a:cubicBezTo>
                <a:cubicBezTo>
                  <a:pt x="274670" y="233375"/>
                  <a:pt x="273068" y="228932"/>
                  <a:pt x="271555" y="224399"/>
                </a:cubicBezTo>
                <a:cubicBezTo>
                  <a:pt x="271377" y="223688"/>
                  <a:pt x="271110" y="222977"/>
                  <a:pt x="270843" y="222178"/>
                </a:cubicBezTo>
                <a:cubicBezTo>
                  <a:pt x="269330" y="217290"/>
                  <a:pt x="267995" y="212224"/>
                  <a:pt x="267016" y="207158"/>
                </a:cubicBezTo>
                <a:cubicBezTo>
                  <a:pt x="266838" y="206270"/>
                  <a:pt x="266660" y="205381"/>
                  <a:pt x="266482" y="204581"/>
                </a:cubicBezTo>
                <a:cubicBezTo>
                  <a:pt x="265681" y="200315"/>
                  <a:pt x="265058" y="196049"/>
                  <a:pt x="264524" y="191784"/>
                </a:cubicBezTo>
                <a:cubicBezTo>
                  <a:pt x="264435" y="190362"/>
                  <a:pt x="264257" y="188940"/>
                  <a:pt x="264079" y="187607"/>
                </a:cubicBezTo>
                <a:cubicBezTo>
                  <a:pt x="263634" y="182363"/>
                  <a:pt x="263278" y="177209"/>
                  <a:pt x="263278" y="171877"/>
                </a:cubicBezTo>
                <a:cubicBezTo>
                  <a:pt x="263278" y="166811"/>
                  <a:pt x="263634" y="161745"/>
                  <a:pt x="264079" y="156768"/>
                </a:cubicBezTo>
                <a:cubicBezTo>
                  <a:pt x="264257" y="154813"/>
                  <a:pt x="264524" y="152858"/>
                  <a:pt x="264702" y="150903"/>
                </a:cubicBezTo>
                <a:cubicBezTo>
                  <a:pt x="265058" y="148059"/>
                  <a:pt x="265503" y="145304"/>
                  <a:pt x="266037" y="142549"/>
                </a:cubicBezTo>
                <a:cubicBezTo>
                  <a:pt x="267194" y="135795"/>
                  <a:pt x="268618" y="129307"/>
                  <a:pt x="270487" y="122909"/>
                </a:cubicBezTo>
                <a:cubicBezTo>
                  <a:pt x="264702" y="121842"/>
                  <a:pt x="258827" y="121309"/>
                  <a:pt x="253131" y="121309"/>
                </a:cubicBezTo>
                <a:close/>
                <a:moveTo>
                  <a:pt x="374512" y="81511"/>
                </a:moveTo>
                <a:cubicBezTo>
                  <a:pt x="382789" y="85866"/>
                  <a:pt x="394892" y="102749"/>
                  <a:pt x="400410" y="112258"/>
                </a:cubicBezTo>
                <a:cubicBezTo>
                  <a:pt x="401567" y="114213"/>
                  <a:pt x="401656" y="115545"/>
                  <a:pt x="401834" y="115545"/>
                </a:cubicBezTo>
                <a:lnTo>
                  <a:pt x="400410" y="116612"/>
                </a:lnTo>
                <a:cubicBezTo>
                  <a:pt x="388663" y="126387"/>
                  <a:pt x="386972" y="128875"/>
                  <a:pt x="386349" y="129763"/>
                </a:cubicBezTo>
                <a:cubicBezTo>
                  <a:pt x="376381" y="144425"/>
                  <a:pt x="377894" y="159443"/>
                  <a:pt x="390442" y="172061"/>
                </a:cubicBezTo>
                <a:lnTo>
                  <a:pt x="435297" y="216759"/>
                </a:lnTo>
                <a:cubicBezTo>
                  <a:pt x="447846" y="229377"/>
                  <a:pt x="462886" y="230888"/>
                  <a:pt x="477571" y="220935"/>
                </a:cubicBezTo>
                <a:cubicBezTo>
                  <a:pt x="478550" y="220313"/>
                  <a:pt x="481042" y="218625"/>
                  <a:pt x="490831" y="206895"/>
                </a:cubicBezTo>
                <a:lnTo>
                  <a:pt x="491365" y="205651"/>
                </a:lnTo>
                <a:cubicBezTo>
                  <a:pt x="491632" y="205562"/>
                  <a:pt x="493056" y="205651"/>
                  <a:pt x="495103" y="206717"/>
                </a:cubicBezTo>
                <a:cubicBezTo>
                  <a:pt x="504715" y="212405"/>
                  <a:pt x="521535" y="224401"/>
                  <a:pt x="525985" y="232754"/>
                </a:cubicBezTo>
                <a:cubicBezTo>
                  <a:pt x="527053" y="234709"/>
                  <a:pt x="526697" y="237197"/>
                  <a:pt x="525006" y="238796"/>
                </a:cubicBezTo>
                <a:lnTo>
                  <a:pt x="515127" y="248749"/>
                </a:lnTo>
                <a:cubicBezTo>
                  <a:pt x="498752" y="265099"/>
                  <a:pt x="481131" y="267232"/>
                  <a:pt x="459682" y="255502"/>
                </a:cubicBezTo>
                <a:cubicBezTo>
                  <a:pt x="454342" y="252570"/>
                  <a:pt x="449092" y="248571"/>
                  <a:pt x="443841" y="243240"/>
                </a:cubicBezTo>
                <a:lnTo>
                  <a:pt x="363832" y="163086"/>
                </a:lnTo>
                <a:cubicBezTo>
                  <a:pt x="357425" y="156777"/>
                  <a:pt x="352619" y="150024"/>
                  <a:pt x="349415" y="143181"/>
                </a:cubicBezTo>
                <a:cubicBezTo>
                  <a:pt x="340337" y="123721"/>
                  <a:pt x="343185" y="107637"/>
                  <a:pt x="358492" y="92353"/>
                </a:cubicBezTo>
                <a:lnTo>
                  <a:pt x="368371" y="82400"/>
                </a:lnTo>
                <a:cubicBezTo>
                  <a:pt x="370062" y="80801"/>
                  <a:pt x="372465" y="80445"/>
                  <a:pt x="374512" y="81511"/>
                </a:cubicBezTo>
                <a:close/>
                <a:moveTo>
                  <a:pt x="368326" y="60921"/>
                </a:moveTo>
                <a:cubicBezTo>
                  <a:pt x="363075" y="61699"/>
                  <a:pt x="358068" y="64121"/>
                  <a:pt x="354063" y="68075"/>
                </a:cubicBezTo>
                <a:lnTo>
                  <a:pt x="344183" y="78029"/>
                </a:lnTo>
                <a:cubicBezTo>
                  <a:pt x="323000" y="99180"/>
                  <a:pt x="318461" y="124686"/>
                  <a:pt x="331100" y="151703"/>
                </a:cubicBezTo>
                <a:cubicBezTo>
                  <a:pt x="335283" y="160679"/>
                  <a:pt x="341424" y="169299"/>
                  <a:pt x="349435" y="177387"/>
                </a:cubicBezTo>
                <a:lnTo>
                  <a:pt x="429451" y="257548"/>
                </a:lnTo>
                <a:cubicBezTo>
                  <a:pt x="436037" y="264125"/>
                  <a:pt x="442979" y="269368"/>
                  <a:pt x="450011" y="273278"/>
                </a:cubicBezTo>
                <a:cubicBezTo>
                  <a:pt x="462026" y="279855"/>
                  <a:pt x="473775" y="283143"/>
                  <a:pt x="484990" y="283143"/>
                </a:cubicBezTo>
                <a:cubicBezTo>
                  <a:pt x="501011" y="283143"/>
                  <a:pt x="516053" y="276389"/>
                  <a:pt x="529492" y="262969"/>
                </a:cubicBezTo>
                <a:lnTo>
                  <a:pt x="539372" y="253105"/>
                </a:lnTo>
                <a:cubicBezTo>
                  <a:pt x="547383" y="245195"/>
                  <a:pt x="549163" y="233198"/>
                  <a:pt x="543911" y="223244"/>
                </a:cubicBezTo>
                <a:cubicBezTo>
                  <a:pt x="535367" y="207247"/>
                  <a:pt x="508398" y="191073"/>
                  <a:pt x="505283" y="189206"/>
                </a:cubicBezTo>
                <a:cubicBezTo>
                  <a:pt x="498786" y="185563"/>
                  <a:pt x="492021" y="184496"/>
                  <a:pt x="485969" y="186185"/>
                </a:cubicBezTo>
                <a:cubicBezTo>
                  <a:pt x="481252" y="187429"/>
                  <a:pt x="477424" y="190362"/>
                  <a:pt x="474843" y="194539"/>
                </a:cubicBezTo>
                <a:cubicBezTo>
                  <a:pt x="471372" y="198627"/>
                  <a:pt x="467100" y="203426"/>
                  <a:pt x="466299" y="204137"/>
                </a:cubicBezTo>
                <a:cubicBezTo>
                  <a:pt x="459534" y="208758"/>
                  <a:pt x="455440" y="208314"/>
                  <a:pt x="449655" y="202448"/>
                </a:cubicBezTo>
                <a:lnTo>
                  <a:pt x="404796" y="157746"/>
                </a:lnTo>
                <a:cubicBezTo>
                  <a:pt x="398922" y="151881"/>
                  <a:pt x="398566" y="147881"/>
                  <a:pt x="402838" y="141572"/>
                </a:cubicBezTo>
                <a:cubicBezTo>
                  <a:pt x="403906" y="140327"/>
                  <a:pt x="408712" y="136062"/>
                  <a:pt x="412807" y="132596"/>
                </a:cubicBezTo>
                <a:cubicBezTo>
                  <a:pt x="416990" y="129929"/>
                  <a:pt x="419838" y="126108"/>
                  <a:pt x="421173" y="121487"/>
                </a:cubicBezTo>
                <a:cubicBezTo>
                  <a:pt x="422864" y="115443"/>
                  <a:pt x="421707" y="108600"/>
                  <a:pt x="418058" y="102113"/>
                </a:cubicBezTo>
                <a:cubicBezTo>
                  <a:pt x="416189" y="99091"/>
                  <a:pt x="400079" y="72074"/>
                  <a:pt x="384058" y="63632"/>
                </a:cubicBezTo>
                <a:cubicBezTo>
                  <a:pt x="379074" y="61010"/>
                  <a:pt x="373577" y="60144"/>
                  <a:pt x="368326" y="60921"/>
                </a:cubicBezTo>
                <a:close/>
                <a:moveTo>
                  <a:pt x="435414" y="0"/>
                </a:moveTo>
                <a:cubicBezTo>
                  <a:pt x="530383" y="0"/>
                  <a:pt x="607639" y="77140"/>
                  <a:pt x="607639" y="171877"/>
                </a:cubicBezTo>
                <a:cubicBezTo>
                  <a:pt x="607639" y="266702"/>
                  <a:pt x="530383" y="343753"/>
                  <a:pt x="435414" y="343753"/>
                </a:cubicBezTo>
                <a:cubicBezTo>
                  <a:pt x="416011" y="343753"/>
                  <a:pt x="397409" y="340376"/>
                  <a:pt x="380053" y="334510"/>
                </a:cubicBezTo>
                <a:cubicBezTo>
                  <a:pt x="374801" y="357261"/>
                  <a:pt x="365634" y="379923"/>
                  <a:pt x="353084" y="399742"/>
                </a:cubicBezTo>
                <a:lnTo>
                  <a:pt x="363409" y="431735"/>
                </a:lnTo>
                <a:cubicBezTo>
                  <a:pt x="364210" y="434224"/>
                  <a:pt x="363854" y="436890"/>
                  <a:pt x="362697" y="439289"/>
                </a:cubicBezTo>
                <a:cubicBezTo>
                  <a:pt x="395629" y="445688"/>
                  <a:pt x="432744" y="460174"/>
                  <a:pt x="480540" y="485324"/>
                </a:cubicBezTo>
                <a:cubicBezTo>
                  <a:pt x="496471" y="493678"/>
                  <a:pt x="506351" y="510031"/>
                  <a:pt x="506351" y="528071"/>
                </a:cubicBezTo>
                <a:lnTo>
                  <a:pt x="506351" y="596591"/>
                </a:lnTo>
                <a:cubicBezTo>
                  <a:pt x="506351" y="602190"/>
                  <a:pt x="501812" y="606722"/>
                  <a:pt x="496204" y="606722"/>
                </a:cubicBezTo>
                <a:lnTo>
                  <a:pt x="313922" y="606722"/>
                </a:lnTo>
                <a:lnTo>
                  <a:pt x="192429" y="606722"/>
                </a:lnTo>
                <a:lnTo>
                  <a:pt x="10147" y="606722"/>
                </a:lnTo>
                <a:cubicBezTo>
                  <a:pt x="4539" y="606722"/>
                  <a:pt x="0" y="602190"/>
                  <a:pt x="0" y="596591"/>
                </a:cubicBezTo>
                <a:lnTo>
                  <a:pt x="0" y="528071"/>
                </a:lnTo>
                <a:cubicBezTo>
                  <a:pt x="0" y="510031"/>
                  <a:pt x="9880" y="493678"/>
                  <a:pt x="25812" y="485324"/>
                </a:cubicBezTo>
                <a:cubicBezTo>
                  <a:pt x="73607" y="460174"/>
                  <a:pt x="110723" y="445688"/>
                  <a:pt x="143655" y="439289"/>
                </a:cubicBezTo>
                <a:cubicBezTo>
                  <a:pt x="142498" y="436890"/>
                  <a:pt x="142141" y="434224"/>
                  <a:pt x="142943" y="431735"/>
                </a:cubicBezTo>
                <a:lnTo>
                  <a:pt x="153356" y="399475"/>
                </a:lnTo>
                <a:cubicBezTo>
                  <a:pt x="133419" y="367926"/>
                  <a:pt x="121492" y="329267"/>
                  <a:pt x="121492" y="293274"/>
                </a:cubicBezTo>
                <a:lnTo>
                  <a:pt x="121492" y="240129"/>
                </a:lnTo>
                <a:cubicBezTo>
                  <a:pt x="121492" y="163523"/>
                  <a:pt x="180592" y="101135"/>
                  <a:pt x="253131" y="101135"/>
                </a:cubicBezTo>
                <a:cubicBezTo>
                  <a:pt x="261142" y="101135"/>
                  <a:pt x="269330" y="101935"/>
                  <a:pt x="277519" y="103624"/>
                </a:cubicBezTo>
                <a:cubicBezTo>
                  <a:pt x="304042" y="42747"/>
                  <a:pt x="364833" y="0"/>
                  <a:pt x="435414" y="0"/>
                </a:cubicBez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gistry_31010">
            <a:extLst>
              <a:ext uri="{FF2B5EF4-FFF2-40B4-BE49-F238E27FC236}">
                <a16:creationId xmlns:a16="http://schemas.microsoft.com/office/drawing/2014/main" id="{13EA390C-FCC5-4812-BDBC-DC4529BA2529}"/>
              </a:ext>
            </a:extLst>
          </p:cNvPr>
          <p:cNvSpPr>
            <a:spLocks noChangeAspect="1"/>
          </p:cNvSpPr>
          <p:nvPr/>
        </p:nvSpPr>
        <p:spPr bwMode="auto">
          <a:xfrm>
            <a:off x="8820728" y="4724661"/>
            <a:ext cx="304842" cy="287501"/>
          </a:xfrm>
          <a:custGeom>
            <a:avLst/>
            <a:gdLst>
              <a:gd name="T0" fmla="*/ 0 w 6157"/>
              <a:gd name="T1" fmla="*/ 3844 h 5816"/>
              <a:gd name="T2" fmla="*/ 1972 w 6157"/>
              <a:gd name="T3" fmla="*/ 3844 h 5816"/>
              <a:gd name="T4" fmla="*/ 1972 w 6157"/>
              <a:gd name="T5" fmla="*/ 5816 h 5816"/>
              <a:gd name="T6" fmla="*/ 0 w 6157"/>
              <a:gd name="T7" fmla="*/ 5816 h 5816"/>
              <a:gd name="T8" fmla="*/ 0 w 6157"/>
              <a:gd name="T9" fmla="*/ 3844 h 5816"/>
              <a:gd name="T10" fmla="*/ 2592 w 6157"/>
              <a:gd name="T11" fmla="*/ 5816 h 5816"/>
              <a:gd name="T12" fmla="*/ 4565 w 6157"/>
              <a:gd name="T13" fmla="*/ 5816 h 5816"/>
              <a:gd name="T14" fmla="*/ 4565 w 6157"/>
              <a:gd name="T15" fmla="*/ 3844 h 5816"/>
              <a:gd name="T16" fmla="*/ 2592 w 6157"/>
              <a:gd name="T17" fmla="*/ 3844 h 5816"/>
              <a:gd name="T18" fmla="*/ 2592 w 6157"/>
              <a:gd name="T19" fmla="*/ 5816 h 5816"/>
              <a:gd name="T20" fmla="*/ 37 w 6157"/>
              <a:gd name="T21" fmla="*/ 3261 h 5816"/>
              <a:gd name="T22" fmla="*/ 2010 w 6157"/>
              <a:gd name="T23" fmla="*/ 3261 h 5816"/>
              <a:gd name="T24" fmla="*/ 2010 w 6157"/>
              <a:gd name="T25" fmla="*/ 1289 h 5816"/>
              <a:gd name="T26" fmla="*/ 37 w 6157"/>
              <a:gd name="T27" fmla="*/ 1289 h 5816"/>
              <a:gd name="T28" fmla="*/ 37 w 6157"/>
              <a:gd name="T29" fmla="*/ 3261 h 5816"/>
              <a:gd name="T30" fmla="*/ 4340 w 6157"/>
              <a:gd name="T31" fmla="*/ 1060 h 5816"/>
              <a:gd name="T32" fmla="*/ 3652 w 6157"/>
              <a:gd name="T33" fmla="*/ 0 h 5816"/>
              <a:gd name="T34" fmla="*/ 2592 w 6157"/>
              <a:gd name="T35" fmla="*/ 688 h 5816"/>
              <a:gd name="T36" fmla="*/ 3280 w 6157"/>
              <a:gd name="T37" fmla="*/ 1748 h 5816"/>
              <a:gd name="T38" fmla="*/ 4340 w 6157"/>
              <a:gd name="T39" fmla="*/ 1060 h 5816"/>
              <a:gd name="T40" fmla="*/ 2924 w 6157"/>
              <a:gd name="T41" fmla="*/ 2680 h 5816"/>
              <a:gd name="T42" fmla="*/ 3872 w 6157"/>
              <a:gd name="T43" fmla="*/ 3515 h 5816"/>
              <a:gd name="T44" fmla="*/ 4707 w 6157"/>
              <a:gd name="T45" fmla="*/ 2568 h 5816"/>
              <a:gd name="T46" fmla="*/ 3760 w 6157"/>
              <a:gd name="T47" fmla="*/ 1733 h 5816"/>
              <a:gd name="T48" fmla="*/ 2924 w 6157"/>
              <a:gd name="T49" fmla="*/ 2680 h 5816"/>
              <a:gd name="T50" fmla="*/ 5495 w 6157"/>
              <a:gd name="T51" fmla="*/ 603 h 5816"/>
              <a:gd name="T52" fmla="*/ 4419 w 6157"/>
              <a:gd name="T53" fmla="*/ 1265 h 5816"/>
              <a:gd name="T54" fmla="*/ 5081 w 6157"/>
              <a:gd name="T55" fmla="*/ 2341 h 5816"/>
              <a:gd name="T56" fmla="*/ 6157 w 6157"/>
              <a:gd name="T57" fmla="*/ 1679 h 5816"/>
              <a:gd name="T58" fmla="*/ 5495 w 6157"/>
              <a:gd name="T59" fmla="*/ 603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57" h="5816">
                <a:moveTo>
                  <a:pt x="0" y="3844"/>
                </a:moveTo>
                <a:lnTo>
                  <a:pt x="1972" y="3844"/>
                </a:lnTo>
                <a:lnTo>
                  <a:pt x="1972" y="5816"/>
                </a:lnTo>
                <a:lnTo>
                  <a:pt x="0" y="5816"/>
                </a:lnTo>
                <a:lnTo>
                  <a:pt x="0" y="3844"/>
                </a:lnTo>
                <a:close/>
                <a:moveTo>
                  <a:pt x="2592" y="5816"/>
                </a:moveTo>
                <a:lnTo>
                  <a:pt x="4565" y="5816"/>
                </a:lnTo>
                <a:lnTo>
                  <a:pt x="4565" y="3844"/>
                </a:lnTo>
                <a:lnTo>
                  <a:pt x="2592" y="3844"/>
                </a:lnTo>
                <a:lnTo>
                  <a:pt x="2592" y="5816"/>
                </a:lnTo>
                <a:close/>
                <a:moveTo>
                  <a:pt x="37" y="3261"/>
                </a:moveTo>
                <a:lnTo>
                  <a:pt x="2010" y="3261"/>
                </a:lnTo>
                <a:lnTo>
                  <a:pt x="2010" y="1289"/>
                </a:lnTo>
                <a:lnTo>
                  <a:pt x="37" y="1289"/>
                </a:lnTo>
                <a:lnTo>
                  <a:pt x="37" y="3261"/>
                </a:lnTo>
                <a:close/>
                <a:moveTo>
                  <a:pt x="4340" y="1060"/>
                </a:moveTo>
                <a:lnTo>
                  <a:pt x="3652" y="0"/>
                </a:lnTo>
                <a:lnTo>
                  <a:pt x="2592" y="688"/>
                </a:lnTo>
                <a:lnTo>
                  <a:pt x="3280" y="1748"/>
                </a:lnTo>
                <a:lnTo>
                  <a:pt x="4340" y="1060"/>
                </a:lnTo>
                <a:close/>
                <a:moveTo>
                  <a:pt x="2924" y="2680"/>
                </a:moveTo>
                <a:lnTo>
                  <a:pt x="3872" y="3515"/>
                </a:lnTo>
                <a:lnTo>
                  <a:pt x="4707" y="2568"/>
                </a:lnTo>
                <a:lnTo>
                  <a:pt x="3760" y="1733"/>
                </a:lnTo>
                <a:lnTo>
                  <a:pt x="2924" y="2680"/>
                </a:lnTo>
                <a:close/>
                <a:moveTo>
                  <a:pt x="5495" y="603"/>
                </a:moveTo>
                <a:lnTo>
                  <a:pt x="4419" y="1265"/>
                </a:lnTo>
                <a:lnTo>
                  <a:pt x="5081" y="2341"/>
                </a:lnTo>
                <a:lnTo>
                  <a:pt x="6157" y="1679"/>
                </a:lnTo>
                <a:lnTo>
                  <a:pt x="5495" y="603"/>
                </a:ln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58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ś1îḓè">
            <a:extLst>
              <a:ext uri="{FF2B5EF4-FFF2-40B4-BE49-F238E27FC236}">
                <a16:creationId xmlns:a16="http://schemas.microsoft.com/office/drawing/2014/main" id="{A838656C-ECA5-4F65-87BB-C0DABFE48320}"/>
              </a:ext>
            </a:extLst>
          </p:cNvPr>
          <p:cNvSpPr/>
          <p:nvPr/>
        </p:nvSpPr>
        <p:spPr>
          <a:xfrm>
            <a:off x="4878732" y="1068594"/>
            <a:ext cx="2149389" cy="2149389"/>
          </a:xfrm>
          <a:prstGeom prst="ellipse">
            <a:avLst/>
          </a:prstGeom>
          <a:solidFill>
            <a:srgbClr val="EB8FA6"/>
          </a:solidFill>
          <a:ln w="762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2C7739-3605-4FA2-A194-1065F5DBE049}"/>
              </a:ext>
            </a:extLst>
          </p:cNvPr>
          <p:cNvSpPr/>
          <p:nvPr/>
        </p:nvSpPr>
        <p:spPr>
          <a:xfrm>
            <a:off x="3266635" y="3475213"/>
            <a:ext cx="53735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所 得 结 果 展 示</a:t>
            </a:r>
          </a:p>
        </p:txBody>
      </p:sp>
    </p:spTree>
    <p:extLst>
      <p:ext uri="{BB962C8B-B14F-4D97-AF65-F5344CB8AC3E}">
        <p14:creationId xmlns:p14="http://schemas.microsoft.com/office/powerpoint/2010/main" val="22976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A9F60D6-3467-422F-9D4F-0109C527045F}"/>
              </a:ext>
            </a:extLst>
          </p:cNvPr>
          <p:cNvSpPr/>
          <p:nvPr/>
        </p:nvSpPr>
        <p:spPr>
          <a:xfrm>
            <a:off x="4401876" y="764095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EB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所 得 结 果 展 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E7234A-827C-4E7F-BBAE-76EFB8C30D0F}"/>
              </a:ext>
            </a:extLst>
          </p:cNvPr>
          <p:cNvSpPr/>
          <p:nvPr/>
        </p:nvSpPr>
        <p:spPr>
          <a:xfrm>
            <a:off x="1071880" y="1191730"/>
            <a:ext cx="393192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000" b="1" dirty="0">
                <a:solidFill>
                  <a:srgbClr val="E792A3"/>
                </a:solidFill>
                <a:cs typeface="+mn-ea"/>
                <a:sym typeface="+mn-lt"/>
              </a:rPr>
              <a:t>红色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物体追踪结果展示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2FFA4B-597F-4049-98A0-709D9198D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" t="14872" r="47125" b="23098"/>
          <a:stretch/>
        </p:blipFill>
        <p:spPr>
          <a:xfrm>
            <a:off x="4401876" y="1619365"/>
            <a:ext cx="56388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A9F60D6-3467-422F-9D4F-0109C527045F}"/>
              </a:ext>
            </a:extLst>
          </p:cNvPr>
          <p:cNvSpPr/>
          <p:nvPr/>
        </p:nvSpPr>
        <p:spPr>
          <a:xfrm>
            <a:off x="4401876" y="764095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所 得 结 果 展 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E7234A-827C-4E7F-BBAE-76EFB8C30D0F}"/>
              </a:ext>
            </a:extLst>
          </p:cNvPr>
          <p:cNvSpPr/>
          <p:nvPr/>
        </p:nvSpPr>
        <p:spPr>
          <a:xfrm>
            <a:off x="838200" y="1054498"/>
            <a:ext cx="393192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000" b="1" dirty="0">
                <a:solidFill>
                  <a:srgbClr val="41B4AD"/>
                </a:solidFill>
                <a:cs typeface="+mn-ea"/>
                <a:sym typeface="+mn-lt"/>
              </a:rPr>
              <a:t>绿色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物体追踪结果展示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2891F4-92AB-4A22-8368-816621AF79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" t="11123" r="48625" b="26877"/>
          <a:stretch/>
        </p:blipFill>
        <p:spPr>
          <a:xfrm>
            <a:off x="4401876" y="1532305"/>
            <a:ext cx="5839404" cy="435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30068C-8862-4C9F-94B3-A43DC92350F5}"/>
              </a:ext>
            </a:extLst>
          </p:cNvPr>
          <p:cNvSpPr/>
          <p:nvPr/>
        </p:nvSpPr>
        <p:spPr>
          <a:xfrm>
            <a:off x="2493817" y="2932034"/>
            <a:ext cx="7232073" cy="1200329"/>
          </a:xfrm>
          <a:prstGeom prst="rect">
            <a:avLst/>
          </a:prstGeom>
          <a:solidFill>
            <a:srgbClr val="EB8FA6">
              <a:alpha val="3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感谢观看</a:t>
            </a:r>
            <a:r>
              <a:rPr lang="en-US" altLang="zh-CN" sz="7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!</a:t>
            </a:r>
          </a:p>
        </p:txBody>
      </p:sp>
      <p:sp>
        <p:nvSpPr>
          <p:cNvPr id="7" name="clipboard-with-list_73902">
            <a:extLst>
              <a:ext uri="{FF2B5EF4-FFF2-40B4-BE49-F238E27FC236}">
                <a16:creationId xmlns:a16="http://schemas.microsoft.com/office/drawing/2014/main" id="{46D0E78A-2E92-467E-A3C2-F50604ABC8AB}"/>
              </a:ext>
            </a:extLst>
          </p:cNvPr>
          <p:cNvSpPr>
            <a:spLocks noChangeAspect="1"/>
          </p:cNvSpPr>
          <p:nvPr/>
        </p:nvSpPr>
        <p:spPr bwMode="auto">
          <a:xfrm>
            <a:off x="7446640" y="5222019"/>
            <a:ext cx="211127" cy="304842"/>
          </a:xfrm>
          <a:custGeom>
            <a:avLst/>
            <a:gdLst>
              <a:gd name="T0" fmla="*/ 600116 w 606244"/>
              <a:gd name="T1" fmla="*/ 600116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600116 w 606244"/>
              <a:gd name="T11" fmla="*/ 600116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455839 w 606244"/>
              <a:gd name="T19" fmla="*/ 455839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600116 w 606244"/>
              <a:gd name="T29" fmla="*/ 600116 w 606244"/>
              <a:gd name="T30" fmla="*/ 600116 w 606244"/>
              <a:gd name="T31" fmla="*/ 600116 w 606244"/>
              <a:gd name="T32" fmla="*/ 600116 w 606244"/>
              <a:gd name="T33" fmla="*/ 600116 w 606244"/>
              <a:gd name="T34" fmla="*/ 600116 w 606244"/>
              <a:gd name="T35" fmla="*/ 600116 w 606244"/>
              <a:gd name="T36" fmla="*/ 455839 w 606244"/>
              <a:gd name="T37" fmla="*/ 455839 w 606244"/>
              <a:gd name="T38" fmla="*/ 600116 w 606244"/>
              <a:gd name="T39" fmla="*/ 600116 w 606244"/>
              <a:gd name="T40" fmla="*/ 600116 w 606244"/>
              <a:gd name="T41" fmla="*/ 600116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600116 w 606244"/>
              <a:gd name="T47" fmla="*/ 600116 w 606244"/>
              <a:gd name="T48" fmla="*/ 600116 w 606244"/>
              <a:gd name="T49" fmla="*/ 600116 w 606244"/>
              <a:gd name="T50" fmla="*/ 455839 w 606244"/>
              <a:gd name="T51" fmla="*/ 455839 w 606244"/>
              <a:gd name="T52" fmla="*/ 600116 w 606244"/>
              <a:gd name="T53" fmla="*/ 600116 w 606244"/>
              <a:gd name="T54" fmla="*/ 600116 w 606244"/>
              <a:gd name="T55" fmla="*/ 600116 w 606244"/>
              <a:gd name="T56" fmla="*/ 600116 w 606244"/>
              <a:gd name="T57" fmla="*/ 600116 w 606244"/>
              <a:gd name="T58" fmla="*/ 600116 w 606244"/>
              <a:gd name="T59" fmla="*/ 600116 w 606244"/>
              <a:gd name="T60" fmla="*/ 600116 w 606244"/>
              <a:gd name="T61" fmla="*/ 600116 w 606244"/>
              <a:gd name="T62" fmla="*/ 600116 w 606244"/>
              <a:gd name="T63" fmla="*/ 600116 w 606244"/>
              <a:gd name="T64" fmla="*/ 600116 w 606244"/>
              <a:gd name="T65" fmla="*/ 600116 w 606244"/>
              <a:gd name="T66" fmla="*/ 600116 w 606244"/>
              <a:gd name="T67" fmla="*/ 600116 w 606244"/>
              <a:gd name="T68" fmla="*/ 455839 w 606244"/>
              <a:gd name="T69" fmla="*/ 455839 w 606244"/>
              <a:gd name="T70" fmla="*/ 600116 w 606244"/>
              <a:gd name="T71" fmla="*/ 600116 w 606244"/>
              <a:gd name="T72" fmla="*/ 600116 w 606244"/>
              <a:gd name="T73" fmla="*/ 600116 w 606244"/>
              <a:gd name="T74" fmla="*/ 600116 w 606244"/>
              <a:gd name="T75" fmla="*/ 600116 w 606244"/>
              <a:gd name="T76" fmla="*/ 600116 w 606244"/>
              <a:gd name="T77" fmla="*/ 600116 w 606244"/>
              <a:gd name="T78" fmla="*/ 600116 w 606244"/>
              <a:gd name="T79" fmla="*/ 600116 w 606244"/>
              <a:gd name="T80" fmla="*/ 600116 w 606244"/>
              <a:gd name="T81" fmla="*/ 600116 w 606244"/>
              <a:gd name="T82" fmla="*/ 600116 w 606244"/>
              <a:gd name="T83" fmla="*/ 600116 w 606244"/>
              <a:gd name="T84" fmla="*/ 455839 w 606244"/>
              <a:gd name="T85" fmla="*/ 455839 w 606244"/>
              <a:gd name="T86" fmla="*/ 600116 w 606244"/>
              <a:gd name="T87" fmla="*/ 600116 w 606244"/>
              <a:gd name="T88" fmla="*/ 600116 w 606244"/>
              <a:gd name="T89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29" h="2789">
                <a:moveTo>
                  <a:pt x="548" y="349"/>
                </a:moveTo>
                <a:lnTo>
                  <a:pt x="548" y="245"/>
                </a:lnTo>
                <a:cubicBezTo>
                  <a:pt x="548" y="223"/>
                  <a:pt x="566" y="204"/>
                  <a:pt x="589" y="204"/>
                </a:cubicBezTo>
                <a:lnTo>
                  <a:pt x="655" y="204"/>
                </a:lnTo>
                <a:cubicBezTo>
                  <a:pt x="724" y="204"/>
                  <a:pt x="787" y="162"/>
                  <a:pt x="816" y="97"/>
                </a:cubicBezTo>
                <a:cubicBezTo>
                  <a:pt x="842" y="38"/>
                  <a:pt x="900" y="0"/>
                  <a:pt x="964" y="0"/>
                </a:cubicBezTo>
                <a:cubicBezTo>
                  <a:pt x="1029" y="0"/>
                  <a:pt x="1087" y="38"/>
                  <a:pt x="1113" y="97"/>
                </a:cubicBezTo>
                <a:cubicBezTo>
                  <a:pt x="1142" y="162"/>
                  <a:pt x="1205" y="204"/>
                  <a:pt x="1274" y="204"/>
                </a:cubicBezTo>
                <a:lnTo>
                  <a:pt x="1340" y="204"/>
                </a:lnTo>
                <a:cubicBezTo>
                  <a:pt x="1363" y="204"/>
                  <a:pt x="1381" y="223"/>
                  <a:pt x="1381" y="245"/>
                </a:cubicBezTo>
                <a:lnTo>
                  <a:pt x="1381" y="349"/>
                </a:lnTo>
                <a:cubicBezTo>
                  <a:pt x="1381" y="372"/>
                  <a:pt x="1363" y="390"/>
                  <a:pt x="1340" y="390"/>
                </a:cubicBezTo>
                <a:lnTo>
                  <a:pt x="589" y="390"/>
                </a:lnTo>
                <a:cubicBezTo>
                  <a:pt x="566" y="390"/>
                  <a:pt x="548" y="372"/>
                  <a:pt x="548" y="349"/>
                </a:cubicBezTo>
                <a:close/>
                <a:moveTo>
                  <a:pt x="404" y="2285"/>
                </a:moveTo>
                <a:lnTo>
                  <a:pt x="596" y="2285"/>
                </a:lnTo>
                <a:lnTo>
                  <a:pt x="596" y="2093"/>
                </a:lnTo>
                <a:lnTo>
                  <a:pt x="404" y="2093"/>
                </a:lnTo>
                <a:lnTo>
                  <a:pt x="404" y="2285"/>
                </a:lnTo>
                <a:close/>
                <a:moveTo>
                  <a:pt x="404" y="1129"/>
                </a:moveTo>
                <a:lnTo>
                  <a:pt x="596" y="1129"/>
                </a:lnTo>
                <a:lnTo>
                  <a:pt x="596" y="937"/>
                </a:lnTo>
                <a:lnTo>
                  <a:pt x="404" y="937"/>
                </a:lnTo>
                <a:lnTo>
                  <a:pt x="404" y="1129"/>
                </a:lnTo>
                <a:close/>
                <a:moveTo>
                  <a:pt x="1929" y="621"/>
                </a:moveTo>
                <a:lnTo>
                  <a:pt x="1929" y="2522"/>
                </a:lnTo>
                <a:cubicBezTo>
                  <a:pt x="1929" y="2669"/>
                  <a:pt x="1809" y="2789"/>
                  <a:pt x="1662" y="2789"/>
                </a:cubicBezTo>
                <a:lnTo>
                  <a:pt x="267" y="2789"/>
                </a:lnTo>
                <a:cubicBezTo>
                  <a:pt x="120" y="2789"/>
                  <a:pt x="0" y="2669"/>
                  <a:pt x="0" y="2522"/>
                </a:cubicBezTo>
                <a:lnTo>
                  <a:pt x="0" y="621"/>
                </a:lnTo>
                <a:cubicBezTo>
                  <a:pt x="0" y="474"/>
                  <a:pt x="120" y="354"/>
                  <a:pt x="267" y="354"/>
                </a:cubicBezTo>
                <a:lnTo>
                  <a:pt x="415" y="354"/>
                </a:lnTo>
                <a:cubicBezTo>
                  <a:pt x="417" y="448"/>
                  <a:pt x="494" y="523"/>
                  <a:pt x="589" y="523"/>
                </a:cubicBezTo>
                <a:lnTo>
                  <a:pt x="1340" y="523"/>
                </a:lnTo>
                <a:cubicBezTo>
                  <a:pt x="1435" y="523"/>
                  <a:pt x="1512" y="448"/>
                  <a:pt x="1514" y="354"/>
                </a:cubicBezTo>
                <a:lnTo>
                  <a:pt x="1662" y="354"/>
                </a:lnTo>
                <a:cubicBezTo>
                  <a:pt x="1809" y="354"/>
                  <a:pt x="1929" y="474"/>
                  <a:pt x="1929" y="621"/>
                </a:cubicBezTo>
                <a:close/>
                <a:moveTo>
                  <a:pt x="835" y="1032"/>
                </a:moveTo>
                <a:cubicBezTo>
                  <a:pt x="835" y="1069"/>
                  <a:pt x="865" y="1099"/>
                  <a:pt x="902" y="1099"/>
                </a:cubicBezTo>
                <a:lnTo>
                  <a:pt x="1503" y="1099"/>
                </a:lnTo>
                <a:cubicBezTo>
                  <a:pt x="1540" y="1099"/>
                  <a:pt x="1570" y="1069"/>
                  <a:pt x="1570" y="1032"/>
                </a:cubicBezTo>
                <a:cubicBezTo>
                  <a:pt x="1570" y="995"/>
                  <a:pt x="1540" y="965"/>
                  <a:pt x="1503" y="965"/>
                </a:cubicBezTo>
                <a:lnTo>
                  <a:pt x="902" y="965"/>
                </a:lnTo>
                <a:cubicBezTo>
                  <a:pt x="865" y="965"/>
                  <a:pt x="835" y="995"/>
                  <a:pt x="835" y="1032"/>
                </a:cubicBezTo>
                <a:close/>
                <a:moveTo>
                  <a:pt x="835" y="1617"/>
                </a:moveTo>
                <a:cubicBezTo>
                  <a:pt x="835" y="1653"/>
                  <a:pt x="865" y="1683"/>
                  <a:pt x="902" y="1683"/>
                </a:cubicBezTo>
                <a:lnTo>
                  <a:pt x="1436" y="1683"/>
                </a:lnTo>
                <a:cubicBezTo>
                  <a:pt x="1473" y="1683"/>
                  <a:pt x="1503" y="1653"/>
                  <a:pt x="1503" y="1617"/>
                </a:cubicBezTo>
                <a:cubicBezTo>
                  <a:pt x="1503" y="1580"/>
                  <a:pt x="1473" y="1550"/>
                  <a:pt x="1436" y="1550"/>
                </a:cubicBezTo>
                <a:lnTo>
                  <a:pt x="902" y="1550"/>
                </a:lnTo>
                <a:cubicBezTo>
                  <a:pt x="865" y="1550"/>
                  <a:pt x="835" y="1580"/>
                  <a:pt x="835" y="1617"/>
                </a:cubicBezTo>
                <a:close/>
                <a:moveTo>
                  <a:pt x="729" y="2026"/>
                </a:moveTo>
                <a:cubicBezTo>
                  <a:pt x="729" y="1990"/>
                  <a:pt x="700" y="1960"/>
                  <a:pt x="663" y="1960"/>
                </a:cubicBezTo>
                <a:lnTo>
                  <a:pt x="337" y="1960"/>
                </a:lnTo>
                <a:cubicBezTo>
                  <a:pt x="300" y="1960"/>
                  <a:pt x="271" y="1990"/>
                  <a:pt x="271" y="2026"/>
                </a:cubicBezTo>
                <a:lnTo>
                  <a:pt x="271" y="2352"/>
                </a:lnTo>
                <a:cubicBezTo>
                  <a:pt x="271" y="2389"/>
                  <a:pt x="300" y="2419"/>
                  <a:pt x="337" y="2419"/>
                </a:cubicBezTo>
                <a:lnTo>
                  <a:pt x="663" y="2419"/>
                </a:lnTo>
                <a:cubicBezTo>
                  <a:pt x="700" y="2419"/>
                  <a:pt x="729" y="2389"/>
                  <a:pt x="729" y="2352"/>
                </a:cubicBezTo>
                <a:lnTo>
                  <a:pt x="729" y="2026"/>
                </a:lnTo>
                <a:close/>
                <a:moveTo>
                  <a:pt x="729" y="1448"/>
                </a:moveTo>
                <a:cubicBezTo>
                  <a:pt x="729" y="1412"/>
                  <a:pt x="700" y="1382"/>
                  <a:pt x="663" y="1382"/>
                </a:cubicBezTo>
                <a:lnTo>
                  <a:pt x="337" y="1382"/>
                </a:lnTo>
                <a:cubicBezTo>
                  <a:pt x="300" y="1382"/>
                  <a:pt x="271" y="1412"/>
                  <a:pt x="271" y="1448"/>
                </a:cubicBezTo>
                <a:lnTo>
                  <a:pt x="271" y="1774"/>
                </a:lnTo>
                <a:cubicBezTo>
                  <a:pt x="271" y="1811"/>
                  <a:pt x="300" y="1841"/>
                  <a:pt x="337" y="1841"/>
                </a:cubicBezTo>
                <a:lnTo>
                  <a:pt x="663" y="1841"/>
                </a:lnTo>
                <a:cubicBezTo>
                  <a:pt x="700" y="1841"/>
                  <a:pt x="729" y="1811"/>
                  <a:pt x="729" y="1774"/>
                </a:cubicBezTo>
                <a:lnTo>
                  <a:pt x="729" y="1448"/>
                </a:lnTo>
                <a:close/>
                <a:moveTo>
                  <a:pt x="729" y="870"/>
                </a:moveTo>
                <a:cubicBezTo>
                  <a:pt x="729" y="834"/>
                  <a:pt x="700" y="804"/>
                  <a:pt x="663" y="804"/>
                </a:cubicBezTo>
                <a:lnTo>
                  <a:pt x="337" y="804"/>
                </a:lnTo>
                <a:cubicBezTo>
                  <a:pt x="300" y="804"/>
                  <a:pt x="271" y="834"/>
                  <a:pt x="271" y="870"/>
                </a:cubicBezTo>
                <a:lnTo>
                  <a:pt x="271" y="1196"/>
                </a:lnTo>
                <a:cubicBezTo>
                  <a:pt x="271" y="1233"/>
                  <a:pt x="300" y="1263"/>
                  <a:pt x="337" y="1263"/>
                </a:cubicBezTo>
                <a:lnTo>
                  <a:pt x="663" y="1263"/>
                </a:lnTo>
                <a:cubicBezTo>
                  <a:pt x="700" y="1263"/>
                  <a:pt x="729" y="1233"/>
                  <a:pt x="729" y="1196"/>
                </a:cubicBezTo>
                <a:lnTo>
                  <a:pt x="729" y="870"/>
                </a:lnTo>
                <a:close/>
                <a:moveTo>
                  <a:pt x="1603" y="2201"/>
                </a:moveTo>
                <a:cubicBezTo>
                  <a:pt x="1603" y="2165"/>
                  <a:pt x="1574" y="2135"/>
                  <a:pt x="1537" y="2135"/>
                </a:cubicBezTo>
                <a:lnTo>
                  <a:pt x="902" y="2135"/>
                </a:lnTo>
                <a:cubicBezTo>
                  <a:pt x="865" y="2135"/>
                  <a:pt x="835" y="2165"/>
                  <a:pt x="835" y="2201"/>
                </a:cubicBezTo>
                <a:cubicBezTo>
                  <a:pt x="835" y="2238"/>
                  <a:pt x="865" y="2268"/>
                  <a:pt x="902" y="2268"/>
                </a:cubicBezTo>
                <a:lnTo>
                  <a:pt x="1537" y="2268"/>
                </a:lnTo>
                <a:cubicBezTo>
                  <a:pt x="1574" y="2268"/>
                  <a:pt x="1603" y="2238"/>
                  <a:pt x="1603" y="2201"/>
                </a:cubicBezTo>
                <a:close/>
                <a:moveTo>
                  <a:pt x="404" y="1707"/>
                </a:moveTo>
                <a:lnTo>
                  <a:pt x="596" y="1707"/>
                </a:lnTo>
                <a:lnTo>
                  <a:pt x="596" y="1515"/>
                </a:lnTo>
                <a:lnTo>
                  <a:pt x="404" y="1515"/>
                </a:lnTo>
                <a:lnTo>
                  <a:pt x="404" y="1707"/>
                </a:ln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blackboard_161332">
            <a:extLst>
              <a:ext uri="{FF2B5EF4-FFF2-40B4-BE49-F238E27FC236}">
                <a16:creationId xmlns:a16="http://schemas.microsoft.com/office/drawing/2014/main" id="{0FE2F4BE-7D01-4B8E-B205-796953FFDDDC}"/>
              </a:ext>
            </a:extLst>
          </p:cNvPr>
          <p:cNvSpPr>
            <a:spLocks noChangeAspect="1"/>
          </p:cNvSpPr>
          <p:nvPr/>
        </p:nvSpPr>
        <p:spPr bwMode="auto">
          <a:xfrm>
            <a:off x="4534236" y="5222019"/>
            <a:ext cx="299160" cy="304842"/>
          </a:xfrm>
          <a:custGeom>
            <a:avLst/>
            <a:gdLst>
              <a:gd name="connsiteX0" fmla="*/ 363597 w 594513"/>
              <a:gd name="connsiteY0" fmla="*/ 208671 h 605804"/>
              <a:gd name="connsiteX1" fmla="*/ 356634 w 594513"/>
              <a:gd name="connsiteY1" fmla="*/ 215531 h 605804"/>
              <a:gd name="connsiteX2" fmla="*/ 363597 w 594513"/>
              <a:gd name="connsiteY2" fmla="*/ 222484 h 605804"/>
              <a:gd name="connsiteX3" fmla="*/ 425528 w 594513"/>
              <a:gd name="connsiteY3" fmla="*/ 222484 h 605804"/>
              <a:gd name="connsiteX4" fmla="*/ 432398 w 594513"/>
              <a:gd name="connsiteY4" fmla="*/ 215531 h 605804"/>
              <a:gd name="connsiteX5" fmla="*/ 425528 w 594513"/>
              <a:gd name="connsiteY5" fmla="*/ 208671 h 605804"/>
              <a:gd name="connsiteX6" fmla="*/ 497768 w 594513"/>
              <a:gd name="connsiteY6" fmla="*/ 190950 h 605804"/>
              <a:gd name="connsiteX7" fmla="*/ 497768 w 594513"/>
              <a:gd name="connsiteY7" fmla="*/ 212402 h 605804"/>
              <a:gd name="connsiteX8" fmla="*/ 482879 w 594513"/>
              <a:gd name="connsiteY8" fmla="*/ 212402 h 605804"/>
              <a:gd name="connsiteX9" fmla="*/ 363597 w 594513"/>
              <a:gd name="connsiteY9" fmla="*/ 180953 h 605804"/>
              <a:gd name="connsiteX10" fmla="*/ 356634 w 594513"/>
              <a:gd name="connsiteY10" fmla="*/ 187906 h 605804"/>
              <a:gd name="connsiteX11" fmla="*/ 363597 w 594513"/>
              <a:gd name="connsiteY11" fmla="*/ 194766 h 605804"/>
              <a:gd name="connsiteX12" fmla="*/ 425528 w 594513"/>
              <a:gd name="connsiteY12" fmla="*/ 194766 h 605804"/>
              <a:gd name="connsiteX13" fmla="*/ 432398 w 594513"/>
              <a:gd name="connsiteY13" fmla="*/ 187906 h 605804"/>
              <a:gd name="connsiteX14" fmla="*/ 425528 w 594513"/>
              <a:gd name="connsiteY14" fmla="*/ 180953 h 605804"/>
              <a:gd name="connsiteX15" fmla="*/ 194612 w 594513"/>
              <a:gd name="connsiteY15" fmla="*/ 163896 h 605804"/>
              <a:gd name="connsiteX16" fmla="*/ 187648 w 594513"/>
              <a:gd name="connsiteY16" fmla="*/ 170849 h 605804"/>
              <a:gd name="connsiteX17" fmla="*/ 187648 w 594513"/>
              <a:gd name="connsiteY17" fmla="*/ 194766 h 605804"/>
              <a:gd name="connsiteX18" fmla="*/ 163693 w 594513"/>
              <a:gd name="connsiteY18" fmla="*/ 194766 h 605804"/>
              <a:gd name="connsiteX19" fmla="*/ 156729 w 594513"/>
              <a:gd name="connsiteY19" fmla="*/ 201719 h 605804"/>
              <a:gd name="connsiteX20" fmla="*/ 163693 w 594513"/>
              <a:gd name="connsiteY20" fmla="*/ 208671 h 605804"/>
              <a:gd name="connsiteX21" fmla="*/ 187648 w 594513"/>
              <a:gd name="connsiteY21" fmla="*/ 208671 h 605804"/>
              <a:gd name="connsiteX22" fmla="*/ 187648 w 594513"/>
              <a:gd name="connsiteY22" fmla="*/ 232588 h 605804"/>
              <a:gd name="connsiteX23" fmla="*/ 194612 w 594513"/>
              <a:gd name="connsiteY23" fmla="*/ 239541 h 605804"/>
              <a:gd name="connsiteX24" fmla="*/ 201576 w 594513"/>
              <a:gd name="connsiteY24" fmla="*/ 232588 h 605804"/>
              <a:gd name="connsiteX25" fmla="*/ 201576 w 594513"/>
              <a:gd name="connsiteY25" fmla="*/ 208671 h 605804"/>
              <a:gd name="connsiteX26" fmla="*/ 225531 w 594513"/>
              <a:gd name="connsiteY26" fmla="*/ 208671 h 605804"/>
              <a:gd name="connsiteX27" fmla="*/ 232494 w 594513"/>
              <a:gd name="connsiteY27" fmla="*/ 201719 h 605804"/>
              <a:gd name="connsiteX28" fmla="*/ 225531 w 594513"/>
              <a:gd name="connsiteY28" fmla="*/ 194766 h 605804"/>
              <a:gd name="connsiteX29" fmla="*/ 201576 w 594513"/>
              <a:gd name="connsiteY29" fmla="*/ 194766 h 605804"/>
              <a:gd name="connsiteX30" fmla="*/ 201576 w 594513"/>
              <a:gd name="connsiteY30" fmla="*/ 170849 h 605804"/>
              <a:gd name="connsiteX31" fmla="*/ 194612 w 594513"/>
              <a:gd name="connsiteY31" fmla="*/ 163896 h 605804"/>
              <a:gd name="connsiteX32" fmla="*/ 294518 w 594513"/>
              <a:gd name="connsiteY32" fmla="*/ 162135 h 605804"/>
              <a:gd name="connsiteX33" fmla="*/ 269727 w 594513"/>
              <a:gd name="connsiteY33" fmla="*/ 186886 h 605804"/>
              <a:gd name="connsiteX34" fmla="*/ 276690 w 594513"/>
              <a:gd name="connsiteY34" fmla="*/ 193839 h 605804"/>
              <a:gd name="connsiteX35" fmla="*/ 283654 w 594513"/>
              <a:gd name="connsiteY35" fmla="*/ 186886 h 605804"/>
              <a:gd name="connsiteX36" fmla="*/ 294425 w 594513"/>
              <a:gd name="connsiteY36" fmla="*/ 176133 h 605804"/>
              <a:gd name="connsiteX37" fmla="*/ 305195 w 594513"/>
              <a:gd name="connsiteY37" fmla="*/ 186886 h 605804"/>
              <a:gd name="connsiteX38" fmla="*/ 302595 w 594513"/>
              <a:gd name="connsiteY38" fmla="*/ 193932 h 605804"/>
              <a:gd name="connsiteX39" fmla="*/ 286440 w 594513"/>
              <a:gd name="connsiteY39" fmla="*/ 208300 h 605804"/>
              <a:gd name="connsiteX40" fmla="*/ 268241 w 594513"/>
              <a:gd name="connsiteY40" fmla="*/ 234350 h 605804"/>
              <a:gd name="connsiteX41" fmla="*/ 275205 w 594513"/>
              <a:gd name="connsiteY41" fmla="*/ 241302 h 605804"/>
              <a:gd name="connsiteX42" fmla="*/ 314109 w 594513"/>
              <a:gd name="connsiteY42" fmla="*/ 241302 h 605804"/>
              <a:gd name="connsiteX43" fmla="*/ 321258 w 594513"/>
              <a:gd name="connsiteY43" fmla="*/ 234257 h 605804"/>
              <a:gd name="connsiteX44" fmla="*/ 314294 w 594513"/>
              <a:gd name="connsiteY44" fmla="*/ 227304 h 605804"/>
              <a:gd name="connsiteX45" fmla="*/ 287461 w 594513"/>
              <a:gd name="connsiteY45" fmla="*/ 227304 h 605804"/>
              <a:gd name="connsiteX46" fmla="*/ 297210 w 594513"/>
              <a:gd name="connsiteY46" fmla="*/ 217292 h 605804"/>
              <a:gd name="connsiteX47" fmla="*/ 311973 w 594513"/>
              <a:gd name="connsiteY47" fmla="*/ 204314 h 605804"/>
              <a:gd name="connsiteX48" fmla="*/ 319308 w 594513"/>
              <a:gd name="connsiteY48" fmla="*/ 186886 h 605804"/>
              <a:gd name="connsiteX49" fmla="*/ 294518 w 594513"/>
              <a:gd name="connsiteY49" fmla="*/ 162135 h 605804"/>
              <a:gd name="connsiteX50" fmla="*/ 94428 w 594513"/>
              <a:gd name="connsiteY50" fmla="*/ 162135 h 605804"/>
              <a:gd name="connsiteX51" fmla="*/ 69730 w 594513"/>
              <a:gd name="connsiteY51" fmla="*/ 186886 h 605804"/>
              <a:gd name="connsiteX52" fmla="*/ 76601 w 594513"/>
              <a:gd name="connsiteY52" fmla="*/ 193839 h 605804"/>
              <a:gd name="connsiteX53" fmla="*/ 83564 w 594513"/>
              <a:gd name="connsiteY53" fmla="*/ 186886 h 605804"/>
              <a:gd name="connsiteX54" fmla="*/ 94335 w 594513"/>
              <a:gd name="connsiteY54" fmla="*/ 176133 h 605804"/>
              <a:gd name="connsiteX55" fmla="*/ 105105 w 594513"/>
              <a:gd name="connsiteY55" fmla="*/ 186886 h 605804"/>
              <a:gd name="connsiteX56" fmla="*/ 102506 w 594513"/>
              <a:gd name="connsiteY56" fmla="*/ 193932 h 605804"/>
              <a:gd name="connsiteX57" fmla="*/ 86443 w 594513"/>
              <a:gd name="connsiteY57" fmla="*/ 208300 h 605804"/>
              <a:gd name="connsiteX58" fmla="*/ 68244 w 594513"/>
              <a:gd name="connsiteY58" fmla="*/ 234350 h 605804"/>
              <a:gd name="connsiteX59" fmla="*/ 75115 w 594513"/>
              <a:gd name="connsiteY59" fmla="*/ 241302 h 605804"/>
              <a:gd name="connsiteX60" fmla="*/ 114112 w 594513"/>
              <a:gd name="connsiteY60" fmla="*/ 241302 h 605804"/>
              <a:gd name="connsiteX61" fmla="*/ 121168 w 594513"/>
              <a:gd name="connsiteY61" fmla="*/ 234257 h 605804"/>
              <a:gd name="connsiteX62" fmla="*/ 114297 w 594513"/>
              <a:gd name="connsiteY62" fmla="*/ 227304 h 605804"/>
              <a:gd name="connsiteX63" fmla="*/ 87371 w 594513"/>
              <a:gd name="connsiteY63" fmla="*/ 227304 h 605804"/>
              <a:gd name="connsiteX64" fmla="*/ 97213 w 594513"/>
              <a:gd name="connsiteY64" fmla="*/ 217292 h 605804"/>
              <a:gd name="connsiteX65" fmla="*/ 111883 w 594513"/>
              <a:gd name="connsiteY65" fmla="*/ 204314 h 605804"/>
              <a:gd name="connsiteX66" fmla="*/ 119218 w 594513"/>
              <a:gd name="connsiteY66" fmla="*/ 186886 h 605804"/>
              <a:gd name="connsiteX67" fmla="*/ 94428 w 594513"/>
              <a:gd name="connsiteY67" fmla="*/ 162135 h 605804"/>
              <a:gd name="connsiteX68" fmla="*/ 506956 w 594513"/>
              <a:gd name="connsiteY68" fmla="*/ 162042 h 605804"/>
              <a:gd name="connsiteX69" fmla="*/ 499157 w 594513"/>
              <a:gd name="connsiteY69" fmla="*/ 164731 h 605804"/>
              <a:gd name="connsiteX70" fmla="*/ 464153 w 594513"/>
              <a:gd name="connsiteY70" fmla="*/ 215346 h 605804"/>
              <a:gd name="connsiteX71" fmla="*/ 463596 w 594513"/>
              <a:gd name="connsiteY71" fmla="*/ 222484 h 605804"/>
              <a:gd name="connsiteX72" fmla="*/ 469817 w 594513"/>
              <a:gd name="connsiteY72" fmla="*/ 226192 h 605804"/>
              <a:gd name="connsiteX73" fmla="*/ 497950 w 594513"/>
              <a:gd name="connsiteY73" fmla="*/ 226192 h 605804"/>
              <a:gd name="connsiteX74" fmla="*/ 497950 w 594513"/>
              <a:gd name="connsiteY74" fmla="*/ 234720 h 605804"/>
              <a:gd name="connsiteX75" fmla="*/ 504821 w 594513"/>
              <a:gd name="connsiteY75" fmla="*/ 241673 h 605804"/>
              <a:gd name="connsiteX76" fmla="*/ 511785 w 594513"/>
              <a:gd name="connsiteY76" fmla="*/ 234720 h 605804"/>
              <a:gd name="connsiteX77" fmla="*/ 511785 w 594513"/>
              <a:gd name="connsiteY77" fmla="*/ 226192 h 605804"/>
              <a:gd name="connsiteX78" fmla="*/ 519305 w 594513"/>
              <a:gd name="connsiteY78" fmla="*/ 226192 h 605804"/>
              <a:gd name="connsiteX79" fmla="*/ 526269 w 594513"/>
              <a:gd name="connsiteY79" fmla="*/ 219239 h 605804"/>
              <a:gd name="connsiteX80" fmla="*/ 519305 w 594513"/>
              <a:gd name="connsiteY80" fmla="*/ 212379 h 605804"/>
              <a:gd name="connsiteX81" fmla="*/ 511785 w 594513"/>
              <a:gd name="connsiteY81" fmla="*/ 212379 h 605804"/>
              <a:gd name="connsiteX82" fmla="*/ 511785 w 594513"/>
              <a:gd name="connsiteY82" fmla="*/ 168717 h 605804"/>
              <a:gd name="connsiteX83" fmla="*/ 506956 w 594513"/>
              <a:gd name="connsiteY83" fmla="*/ 162042 h 605804"/>
              <a:gd name="connsiteX84" fmla="*/ 0 w 594513"/>
              <a:gd name="connsiteY84" fmla="*/ 0 h 605804"/>
              <a:gd name="connsiteX85" fmla="*/ 593956 w 594513"/>
              <a:gd name="connsiteY85" fmla="*/ 0 h 605804"/>
              <a:gd name="connsiteX86" fmla="*/ 594513 w 594513"/>
              <a:gd name="connsiteY86" fmla="*/ 0 h 605804"/>
              <a:gd name="connsiteX87" fmla="*/ 594513 w 594513"/>
              <a:gd name="connsiteY87" fmla="*/ 403437 h 605804"/>
              <a:gd name="connsiteX88" fmla="*/ 451525 w 594513"/>
              <a:gd name="connsiteY88" fmla="*/ 403437 h 605804"/>
              <a:gd name="connsiteX89" fmla="*/ 548831 w 594513"/>
              <a:gd name="connsiteY89" fmla="*/ 588006 h 605804"/>
              <a:gd name="connsiteX90" fmla="*/ 543446 w 594513"/>
              <a:gd name="connsiteY90" fmla="*/ 604321 h 605804"/>
              <a:gd name="connsiteX91" fmla="*/ 537689 w 594513"/>
              <a:gd name="connsiteY91" fmla="*/ 605804 h 605804"/>
              <a:gd name="connsiteX92" fmla="*/ 527012 w 594513"/>
              <a:gd name="connsiteY92" fmla="*/ 599501 h 605804"/>
              <a:gd name="connsiteX93" fmla="*/ 424506 w 594513"/>
              <a:gd name="connsiteY93" fmla="*/ 403344 h 605804"/>
              <a:gd name="connsiteX94" fmla="*/ 309466 w 594513"/>
              <a:gd name="connsiteY94" fmla="*/ 403344 h 605804"/>
              <a:gd name="connsiteX95" fmla="*/ 309466 w 594513"/>
              <a:gd name="connsiteY95" fmla="*/ 557414 h 605804"/>
              <a:gd name="connsiteX96" fmla="*/ 297489 w 594513"/>
              <a:gd name="connsiteY96" fmla="*/ 569465 h 605804"/>
              <a:gd name="connsiteX97" fmla="*/ 285511 w 594513"/>
              <a:gd name="connsiteY97" fmla="*/ 557414 h 605804"/>
              <a:gd name="connsiteX98" fmla="*/ 285511 w 594513"/>
              <a:gd name="connsiteY98" fmla="*/ 403159 h 605804"/>
              <a:gd name="connsiteX99" fmla="*/ 170471 w 594513"/>
              <a:gd name="connsiteY99" fmla="*/ 403159 h 605804"/>
              <a:gd name="connsiteX100" fmla="*/ 67966 w 594513"/>
              <a:gd name="connsiteY100" fmla="*/ 599315 h 605804"/>
              <a:gd name="connsiteX101" fmla="*/ 57288 w 594513"/>
              <a:gd name="connsiteY101" fmla="*/ 605619 h 605804"/>
              <a:gd name="connsiteX102" fmla="*/ 51531 w 594513"/>
              <a:gd name="connsiteY102" fmla="*/ 604136 h 605804"/>
              <a:gd name="connsiteX103" fmla="*/ 46146 w 594513"/>
              <a:gd name="connsiteY103" fmla="*/ 587820 h 605804"/>
              <a:gd name="connsiteX104" fmla="*/ 142988 w 594513"/>
              <a:gd name="connsiteY104" fmla="*/ 403344 h 605804"/>
              <a:gd name="connsiteX105" fmla="*/ 0 w 594513"/>
              <a:gd name="connsiteY105" fmla="*/ 403344 h 6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94513" h="605804">
                <a:moveTo>
                  <a:pt x="363597" y="208671"/>
                </a:moveTo>
                <a:cubicBezTo>
                  <a:pt x="359790" y="208671"/>
                  <a:pt x="356634" y="211730"/>
                  <a:pt x="356634" y="215531"/>
                </a:cubicBezTo>
                <a:cubicBezTo>
                  <a:pt x="356634" y="219425"/>
                  <a:pt x="359790" y="222484"/>
                  <a:pt x="363597" y="222484"/>
                </a:cubicBezTo>
                <a:lnTo>
                  <a:pt x="425528" y="222484"/>
                </a:lnTo>
                <a:cubicBezTo>
                  <a:pt x="429334" y="222484"/>
                  <a:pt x="432398" y="219425"/>
                  <a:pt x="432398" y="215531"/>
                </a:cubicBezTo>
                <a:cubicBezTo>
                  <a:pt x="432398" y="211730"/>
                  <a:pt x="429334" y="208671"/>
                  <a:pt x="425528" y="208671"/>
                </a:cubicBezTo>
                <a:close/>
                <a:moveTo>
                  <a:pt x="497768" y="190950"/>
                </a:moveTo>
                <a:lnTo>
                  <a:pt x="497768" y="212402"/>
                </a:lnTo>
                <a:lnTo>
                  <a:pt x="482879" y="212402"/>
                </a:lnTo>
                <a:close/>
                <a:moveTo>
                  <a:pt x="363597" y="180953"/>
                </a:moveTo>
                <a:cubicBezTo>
                  <a:pt x="359790" y="180953"/>
                  <a:pt x="356634" y="184013"/>
                  <a:pt x="356634" y="187906"/>
                </a:cubicBezTo>
                <a:cubicBezTo>
                  <a:pt x="356634" y="191707"/>
                  <a:pt x="359790" y="194766"/>
                  <a:pt x="363597" y="194766"/>
                </a:cubicBezTo>
                <a:lnTo>
                  <a:pt x="425528" y="194766"/>
                </a:lnTo>
                <a:cubicBezTo>
                  <a:pt x="429334" y="194766"/>
                  <a:pt x="432398" y="191707"/>
                  <a:pt x="432398" y="187906"/>
                </a:cubicBezTo>
                <a:cubicBezTo>
                  <a:pt x="432398" y="184013"/>
                  <a:pt x="429334" y="180953"/>
                  <a:pt x="425528" y="180953"/>
                </a:cubicBezTo>
                <a:close/>
                <a:moveTo>
                  <a:pt x="194612" y="163896"/>
                </a:moveTo>
                <a:cubicBezTo>
                  <a:pt x="190805" y="163896"/>
                  <a:pt x="187648" y="166956"/>
                  <a:pt x="187648" y="170849"/>
                </a:cubicBezTo>
                <a:lnTo>
                  <a:pt x="187648" y="194766"/>
                </a:lnTo>
                <a:lnTo>
                  <a:pt x="163693" y="194766"/>
                </a:lnTo>
                <a:cubicBezTo>
                  <a:pt x="159793" y="194766"/>
                  <a:pt x="156729" y="197918"/>
                  <a:pt x="156729" y="201719"/>
                </a:cubicBezTo>
                <a:cubicBezTo>
                  <a:pt x="156729" y="205519"/>
                  <a:pt x="159793" y="208671"/>
                  <a:pt x="163693" y="208671"/>
                </a:cubicBezTo>
                <a:lnTo>
                  <a:pt x="187648" y="208671"/>
                </a:lnTo>
                <a:lnTo>
                  <a:pt x="187648" y="232588"/>
                </a:lnTo>
                <a:cubicBezTo>
                  <a:pt x="187648" y="236482"/>
                  <a:pt x="190805" y="239541"/>
                  <a:pt x="194612" y="239541"/>
                </a:cubicBezTo>
                <a:cubicBezTo>
                  <a:pt x="198419" y="239541"/>
                  <a:pt x="201576" y="236482"/>
                  <a:pt x="201576" y="232588"/>
                </a:cubicBezTo>
                <a:lnTo>
                  <a:pt x="201576" y="208671"/>
                </a:lnTo>
                <a:lnTo>
                  <a:pt x="225531" y="208671"/>
                </a:lnTo>
                <a:cubicBezTo>
                  <a:pt x="229430" y="208671"/>
                  <a:pt x="232494" y="205519"/>
                  <a:pt x="232494" y="201719"/>
                </a:cubicBezTo>
                <a:cubicBezTo>
                  <a:pt x="232494" y="197918"/>
                  <a:pt x="229430" y="194766"/>
                  <a:pt x="225531" y="194766"/>
                </a:cubicBezTo>
                <a:lnTo>
                  <a:pt x="201576" y="194766"/>
                </a:lnTo>
                <a:lnTo>
                  <a:pt x="201576" y="170849"/>
                </a:lnTo>
                <a:cubicBezTo>
                  <a:pt x="201576" y="166956"/>
                  <a:pt x="198419" y="163896"/>
                  <a:pt x="194612" y="163896"/>
                </a:cubicBezTo>
                <a:close/>
                <a:moveTo>
                  <a:pt x="294518" y="162135"/>
                </a:moveTo>
                <a:cubicBezTo>
                  <a:pt x="280869" y="162135"/>
                  <a:pt x="269727" y="173259"/>
                  <a:pt x="269727" y="186886"/>
                </a:cubicBezTo>
                <a:cubicBezTo>
                  <a:pt x="269727" y="190687"/>
                  <a:pt x="272884" y="193839"/>
                  <a:pt x="276690" y="193839"/>
                </a:cubicBezTo>
                <a:cubicBezTo>
                  <a:pt x="280497" y="193839"/>
                  <a:pt x="283654" y="190687"/>
                  <a:pt x="283654" y="186886"/>
                </a:cubicBezTo>
                <a:cubicBezTo>
                  <a:pt x="283654" y="180953"/>
                  <a:pt x="288482" y="176133"/>
                  <a:pt x="294425" y="176133"/>
                </a:cubicBezTo>
                <a:cubicBezTo>
                  <a:pt x="300367" y="176133"/>
                  <a:pt x="305195" y="180953"/>
                  <a:pt x="305195" y="186886"/>
                </a:cubicBezTo>
                <a:cubicBezTo>
                  <a:pt x="305195" y="189482"/>
                  <a:pt x="304267" y="191985"/>
                  <a:pt x="302595" y="193932"/>
                </a:cubicBezTo>
                <a:cubicBezTo>
                  <a:pt x="300738" y="195415"/>
                  <a:pt x="293682" y="201348"/>
                  <a:pt x="286440" y="208300"/>
                </a:cubicBezTo>
                <a:cubicBezTo>
                  <a:pt x="270377" y="223689"/>
                  <a:pt x="268241" y="230178"/>
                  <a:pt x="268241" y="234350"/>
                </a:cubicBezTo>
                <a:cubicBezTo>
                  <a:pt x="268241" y="238150"/>
                  <a:pt x="271398" y="241302"/>
                  <a:pt x="275205" y="241302"/>
                </a:cubicBezTo>
                <a:lnTo>
                  <a:pt x="314109" y="241302"/>
                </a:lnTo>
                <a:cubicBezTo>
                  <a:pt x="317916" y="241302"/>
                  <a:pt x="320980" y="238150"/>
                  <a:pt x="321258" y="234257"/>
                </a:cubicBezTo>
                <a:cubicBezTo>
                  <a:pt x="321258" y="230363"/>
                  <a:pt x="318194" y="227304"/>
                  <a:pt x="314294" y="227304"/>
                </a:cubicBezTo>
                <a:lnTo>
                  <a:pt x="287461" y="227304"/>
                </a:lnTo>
                <a:cubicBezTo>
                  <a:pt x="289689" y="224709"/>
                  <a:pt x="292753" y="221464"/>
                  <a:pt x="297210" y="217292"/>
                </a:cubicBezTo>
                <a:cubicBezTo>
                  <a:pt x="304638" y="210340"/>
                  <a:pt x="311880" y="204314"/>
                  <a:pt x="311973" y="204314"/>
                </a:cubicBezTo>
                <a:cubicBezTo>
                  <a:pt x="312252" y="204222"/>
                  <a:pt x="319308" y="198381"/>
                  <a:pt x="319308" y="186886"/>
                </a:cubicBezTo>
                <a:cubicBezTo>
                  <a:pt x="319308" y="173259"/>
                  <a:pt x="308166" y="162135"/>
                  <a:pt x="294518" y="162135"/>
                </a:cubicBezTo>
                <a:close/>
                <a:moveTo>
                  <a:pt x="94428" y="162135"/>
                </a:moveTo>
                <a:cubicBezTo>
                  <a:pt x="80872" y="162135"/>
                  <a:pt x="69730" y="173259"/>
                  <a:pt x="69730" y="186886"/>
                </a:cubicBezTo>
                <a:cubicBezTo>
                  <a:pt x="69730" y="190687"/>
                  <a:pt x="72794" y="193839"/>
                  <a:pt x="76601" y="193839"/>
                </a:cubicBezTo>
                <a:cubicBezTo>
                  <a:pt x="80500" y="193839"/>
                  <a:pt x="83564" y="190687"/>
                  <a:pt x="83564" y="186886"/>
                </a:cubicBezTo>
                <a:cubicBezTo>
                  <a:pt x="83564" y="180953"/>
                  <a:pt x="88392" y="176133"/>
                  <a:pt x="94335" y="176133"/>
                </a:cubicBezTo>
                <a:cubicBezTo>
                  <a:pt x="100277" y="176133"/>
                  <a:pt x="105105" y="180953"/>
                  <a:pt x="105105" y="186886"/>
                </a:cubicBezTo>
                <a:cubicBezTo>
                  <a:pt x="105105" y="189482"/>
                  <a:pt x="104270" y="191985"/>
                  <a:pt x="102506" y="193932"/>
                </a:cubicBezTo>
                <a:cubicBezTo>
                  <a:pt x="100649" y="195415"/>
                  <a:pt x="93592" y="201348"/>
                  <a:pt x="86443" y="208300"/>
                </a:cubicBezTo>
                <a:cubicBezTo>
                  <a:pt x="70287" y="223689"/>
                  <a:pt x="68244" y="230178"/>
                  <a:pt x="68244" y="234350"/>
                </a:cubicBezTo>
                <a:cubicBezTo>
                  <a:pt x="68244" y="238150"/>
                  <a:pt x="71308" y="241302"/>
                  <a:pt x="75115" y="241302"/>
                </a:cubicBezTo>
                <a:lnTo>
                  <a:pt x="114112" y="241302"/>
                </a:lnTo>
                <a:cubicBezTo>
                  <a:pt x="118011" y="241302"/>
                  <a:pt x="121075" y="238150"/>
                  <a:pt x="121168" y="234257"/>
                </a:cubicBezTo>
                <a:cubicBezTo>
                  <a:pt x="121168" y="230363"/>
                  <a:pt x="118104" y="227304"/>
                  <a:pt x="114297" y="227304"/>
                </a:cubicBezTo>
                <a:lnTo>
                  <a:pt x="87371" y="227304"/>
                </a:lnTo>
                <a:cubicBezTo>
                  <a:pt x="89599" y="224709"/>
                  <a:pt x="92756" y="221464"/>
                  <a:pt x="97213" y="217292"/>
                </a:cubicBezTo>
                <a:cubicBezTo>
                  <a:pt x="104641" y="210340"/>
                  <a:pt x="111790" y="204314"/>
                  <a:pt x="111883" y="204314"/>
                </a:cubicBezTo>
                <a:cubicBezTo>
                  <a:pt x="112162" y="204222"/>
                  <a:pt x="119218" y="197547"/>
                  <a:pt x="119218" y="186886"/>
                </a:cubicBezTo>
                <a:cubicBezTo>
                  <a:pt x="119218" y="173259"/>
                  <a:pt x="108076" y="162135"/>
                  <a:pt x="94428" y="162135"/>
                </a:cubicBezTo>
                <a:close/>
                <a:moveTo>
                  <a:pt x="506956" y="162042"/>
                </a:moveTo>
                <a:cubicBezTo>
                  <a:pt x="503985" y="161208"/>
                  <a:pt x="500921" y="162320"/>
                  <a:pt x="499157" y="164731"/>
                </a:cubicBezTo>
                <a:lnTo>
                  <a:pt x="464153" y="215346"/>
                </a:lnTo>
                <a:cubicBezTo>
                  <a:pt x="462667" y="217385"/>
                  <a:pt x="462389" y="220259"/>
                  <a:pt x="463596" y="222484"/>
                </a:cubicBezTo>
                <a:cubicBezTo>
                  <a:pt x="464896" y="224709"/>
                  <a:pt x="467217" y="226192"/>
                  <a:pt x="469817" y="226192"/>
                </a:cubicBezTo>
                <a:lnTo>
                  <a:pt x="497950" y="226192"/>
                </a:lnTo>
                <a:lnTo>
                  <a:pt x="497950" y="234720"/>
                </a:lnTo>
                <a:cubicBezTo>
                  <a:pt x="497950" y="238521"/>
                  <a:pt x="501014" y="241673"/>
                  <a:pt x="504821" y="241673"/>
                </a:cubicBezTo>
                <a:cubicBezTo>
                  <a:pt x="508720" y="241673"/>
                  <a:pt x="511785" y="238521"/>
                  <a:pt x="511785" y="234720"/>
                </a:cubicBezTo>
                <a:lnTo>
                  <a:pt x="511785" y="226192"/>
                </a:lnTo>
                <a:lnTo>
                  <a:pt x="519305" y="226192"/>
                </a:lnTo>
                <a:cubicBezTo>
                  <a:pt x="523205" y="226192"/>
                  <a:pt x="526269" y="223133"/>
                  <a:pt x="526269" y="219239"/>
                </a:cubicBezTo>
                <a:cubicBezTo>
                  <a:pt x="526269" y="215438"/>
                  <a:pt x="523205" y="212379"/>
                  <a:pt x="519305" y="212379"/>
                </a:cubicBezTo>
                <a:lnTo>
                  <a:pt x="511785" y="212379"/>
                </a:lnTo>
                <a:lnTo>
                  <a:pt x="511785" y="168717"/>
                </a:lnTo>
                <a:cubicBezTo>
                  <a:pt x="511785" y="165658"/>
                  <a:pt x="509835" y="162877"/>
                  <a:pt x="506956" y="162042"/>
                </a:cubicBezTo>
                <a:close/>
                <a:moveTo>
                  <a:pt x="0" y="0"/>
                </a:moveTo>
                <a:lnTo>
                  <a:pt x="593956" y="0"/>
                </a:lnTo>
                <a:lnTo>
                  <a:pt x="594513" y="0"/>
                </a:lnTo>
                <a:lnTo>
                  <a:pt x="594513" y="403437"/>
                </a:lnTo>
                <a:lnTo>
                  <a:pt x="451525" y="403437"/>
                </a:lnTo>
                <a:lnTo>
                  <a:pt x="548831" y="588006"/>
                </a:lnTo>
                <a:cubicBezTo>
                  <a:pt x="551617" y="593660"/>
                  <a:pt x="549296" y="601447"/>
                  <a:pt x="543446" y="604321"/>
                </a:cubicBezTo>
                <a:cubicBezTo>
                  <a:pt x="541496" y="605248"/>
                  <a:pt x="539639" y="605804"/>
                  <a:pt x="537689" y="605804"/>
                </a:cubicBezTo>
                <a:cubicBezTo>
                  <a:pt x="533326" y="605804"/>
                  <a:pt x="528962" y="603765"/>
                  <a:pt x="527012" y="599501"/>
                </a:cubicBezTo>
                <a:lnTo>
                  <a:pt x="424506" y="403344"/>
                </a:lnTo>
                <a:lnTo>
                  <a:pt x="309466" y="403344"/>
                </a:lnTo>
                <a:lnTo>
                  <a:pt x="309466" y="557414"/>
                </a:lnTo>
                <a:cubicBezTo>
                  <a:pt x="309466" y="564089"/>
                  <a:pt x="304174" y="569465"/>
                  <a:pt x="297489" y="569465"/>
                </a:cubicBezTo>
                <a:cubicBezTo>
                  <a:pt x="290804" y="569465"/>
                  <a:pt x="285511" y="564089"/>
                  <a:pt x="285511" y="557414"/>
                </a:cubicBezTo>
                <a:lnTo>
                  <a:pt x="285511" y="403159"/>
                </a:lnTo>
                <a:lnTo>
                  <a:pt x="170471" y="403159"/>
                </a:lnTo>
                <a:lnTo>
                  <a:pt x="67966" y="599315"/>
                </a:lnTo>
                <a:cubicBezTo>
                  <a:pt x="66016" y="603301"/>
                  <a:pt x="61652" y="605619"/>
                  <a:pt x="57288" y="605619"/>
                </a:cubicBezTo>
                <a:cubicBezTo>
                  <a:pt x="55338" y="605619"/>
                  <a:pt x="53481" y="605155"/>
                  <a:pt x="51531" y="604136"/>
                </a:cubicBezTo>
                <a:cubicBezTo>
                  <a:pt x="45218" y="600798"/>
                  <a:pt x="43361" y="593660"/>
                  <a:pt x="46146" y="587820"/>
                </a:cubicBezTo>
                <a:lnTo>
                  <a:pt x="142988" y="403344"/>
                </a:lnTo>
                <a:lnTo>
                  <a:pt x="0" y="403344"/>
                </a:ln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setting-flow-interface-symbol_38876">
            <a:extLst>
              <a:ext uri="{FF2B5EF4-FFF2-40B4-BE49-F238E27FC236}">
                <a16:creationId xmlns:a16="http://schemas.microsoft.com/office/drawing/2014/main" id="{052E9BB6-0728-43BB-AE75-F9F269B369FA}"/>
              </a:ext>
            </a:extLst>
          </p:cNvPr>
          <p:cNvSpPr>
            <a:spLocks noChangeAspect="1"/>
          </p:cNvSpPr>
          <p:nvPr/>
        </p:nvSpPr>
        <p:spPr bwMode="auto">
          <a:xfrm>
            <a:off x="5996358" y="5222019"/>
            <a:ext cx="287320" cy="304842"/>
          </a:xfrm>
          <a:custGeom>
            <a:avLst/>
            <a:gdLst>
              <a:gd name="connsiteX0" fmla="*/ 433318 w 564932"/>
              <a:gd name="connsiteY0" fmla="*/ 449451 h 599383"/>
              <a:gd name="connsiteX1" fmla="*/ 429445 w 564932"/>
              <a:gd name="connsiteY1" fmla="*/ 452888 h 599383"/>
              <a:gd name="connsiteX2" fmla="*/ 430736 w 564932"/>
              <a:gd name="connsiteY2" fmla="*/ 452459 h 599383"/>
              <a:gd name="connsiteX3" fmla="*/ 433318 w 564932"/>
              <a:gd name="connsiteY3" fmla="*/ 449881 h 599383"/>
              <a:gd name="connsiteX4" fmla="*/ 433318 w 564932"/>
              <a:gd name="connsiteY4" fmla="*/ 449451 h 599383"/>
              <a:gd name="connsiteX5" fmla="*/ 120921 w 564932"/>
              <a:gd name="connsiteY5" fmla="*/ 408606 h 599383"/>
              <a:gd name="connsiteX6" fmla="*/ 168257 w 564932"/>
              <a:gd name="connsiteY6" fmla="*/ 442550 h 599383"/>
              <a:gd name="connsiteX7" fmla="*/ 170408 w 564932"/>
              <a:gd name="connsiteY7" fmla="*/ 446847 h 599383"/>
              <a:gd name="connsiteX8" fmla="*/ 168687 w 564932"/>
              <a:gd name="connsiteY8" fmla="*/ 451573 h 599383"/>
              <a:gd name="connsiteX9" fmla="*/ 125655 w 564932"/>
              <a:gd name="connsiteY9" fmla="*/ 487667 h 599383"/>
              <a:gd name="connsiteX10" fmla="*/ 121782 w 564932"/>
              <a:gd name="connsiteY10" fmla="*/ 488956 h 599383"/>
              <a:gd name="connsiteX11" fmla="*/ 117478 w 564932"/>
              <a:gd name="connsiteY11" fmla="*/ 486807 h 599383"/>
              <a:gd name="connsiteX12" fmla="*/ 117909 w 564932"/>
              <a:gd name="connsiteY12" fmla="*/ 479073 h 599383"/>
              <a:gd name="connsiteX13" fmla="*/ 149323 w 564932"/>
              <a:gd name="connsiteY13" fmla="*/ 452862 h 599383"/>
              <a:gd name="connsiteX14" fmla="*/ 57663 w 564932"/>
              <a:gd name="connsiteY14" fmla="*/ 452862 h 599383"/>
              <a:gd name="connsiteX15" fmla="*/ 11619 w 564932"/>
              <a:gd name="connsiteY15" fmla="*/ 498408 h 599383"/>
              <a:gd name="connsiteX16" fmla="*/ 11619 w 564932"/>
              <a:gd name="connsiteY16" fmla="*/ 593797 h 599383"/>
              <a:gd name="connsiteX17" fmla="*/ 6024 w 564932"/>
              <a:gd name="connsiteY17" fmla="*/ 599383 h 599383"/>
              <a:gd name="connsiteX18" fmla="*/ 0 w 564932"/>
              <a:gd name="connsiteY18" fmla="*/ 593797 h 599383"/>
              <a:gd name="connsiteX19" fmla="*/ 0 w 564932"/>
              <a:gd name="connsiteY19" fmla="*/ 498408 h 599383"/>
              <a:gd name="connsiteX20" fmla="*/ 57663 w 564932"/>
              <a:gd name="connsiteY20" fmla="*/ 441261 h 599383"/>
              <a:gd name="connsiteX21" fmla="*/ 147171 w 564932"/>
              <a:gd name="connsiteY21" fmla="*/ 441261 h 599383"/>
              <a:gd name="connsiteX22" fmla="*/ 114036 w 564932"/>
              <a:gd name="connsiteY22" fmla="*/ 417629 h 599383"/>
              <a:gd name="connsiteX23" fmla="*/ 112745 w 564932"/>
              <a:gd name="connsiteY23" fmla="*/ 409895 h 599383"/>
              <a:gd name="connsiteX24" fmla="*/ 120921 w 564932"/>
              <a:gd name="connsiteY24" fmla="*/ 408606 h 599383"/>
              <a:gd name="connsiteX25" fmla="*/ 391150 w 564932"/>
              <a:gd name="connsiteY25" fmla="*/ 350199 h 599383"/>
              <a:gd name="connsiteX26" fmla="*/ 378242 w 564932"/>
              <a:gd name="connsiteY26" fmla="*/ 353206 h 599383"/>
              <a:gd name="connsiteX27" fmla="*/ 362751 w 564932"/>
              <a:gd name="connsiteY27" fmla="*/ 394454 h 599383"/>
              <a:gd name="connsiteX28" fmla="*/ 373939 w 564932"/>
              <a:gd name="connsiteY28" fmla="*/ 407774 h 599383"/>
              <a:gd name="connsiteX29" fmla="*/ 411804 w 564932"/>
              <a:gd name="connsiteY29" fmla="*/ 357933 h 599383"/>
              <a:gd name="connsiteX30" fmla="*/ 391150 w 564932"/>
              <a:gd name="connsiteY30" fmla="*/ 350199 h 599383"/>
              <a:gd name="connsiteX31" fmla="*/ 413525 w 564932"/>
              <a:gd name="connsiteY31" fmla="*/ 303365 h 599383"/>
              <a:gd name="connsiteX32" fmla="*/ 407071 w 564932"/>
              <a:gd name="connsiteY32" fmla="*/ 306373 h 599383"/>
              <a:gd name="connsiteX33" fmla="*/ 402337 w 564932"/>
              <a:gd name="connsiteY33" fmla="*/ 319692 h 599383"/>
              <a:gd name="connsiteX34" fmla="*/ 397604 w 564932"/>
              <a:gd name="connsiteY34" fmla="*/ 319263 h 599383"/>
              <a:gd name="connsiteX35" fmla="*/ 379533 w 564932"/>
              <a:gd name="connsiteY35" fmla="*/ 319692 h 599383"/>
              <a:gd name="connsiteX36" fmla="*/ 375230 w 564932"/>
              <a:gd name="connsiteY36" fmla="*/ 320552 h 599383"/>
              <a:gd name="connsiteX37" fmla="*/ 369636 w 564932"/>
              <a:gd name="connsiteY37" fmla="*/ 308092 h 599383"/>
              <a:gd name="connsiteX38" fmla="*/ 362751 w 564932"/>
              <a:gd name="connsiteY38" fmla="*/ 305514 h 599383"/>
              <a:gd name="connsiteX39" fmla="*/ 351564 w 564932"/>
              <a:gd name="connsiteY39" fmla="*/ 310670 h 599383"/>
              <a:gd name="connsiteX40" fmla="*/ 349413 w 564932"/>
              <a:gd name="connsiteY40" fmla="*/ 317114 h 599383"/>
              <a:gd name="connsiteX41" fmla="*/ 355006 w 564932"/>
              <a:gd name="connsiteY41" fmla="*/ 330004 h 599383"/>
              <a:gd name="connsiteX42" fmla="*/ 351564 w 564932"/>
              <a:gd name="connsiteY42" fmla="*/ 332582 h 599383"/>
              <a:gd name="connsiteX43" fmla="*/ 339516 w 564932"/>
              <a:gd name="connsiteY43" fmla="*/ 345902 h 599383"/>
              <a:gd name="connsiteX44" fmla="*/ 336934 w 564932"/>
              <a:gd name="connsiteY44" fmla="*/ 349769 h 599383"/>
              <a:gd name="connsiteX45" fmla="*/ 323596 w 564932"/>
              <a:gd name="connsiteY45" fmla="*/ 345043 h 599383"/>
              <a:gd name="connsiteX46" fmla="*/ 317142 w 564932"/>
              <a:gd name="connsiteY46" fmla="*/ 347621 h 599383"/>
              <a:gd name="connsiteX47" fmla="*/ 312839 w 564932"/>
              <a:gd name="connsiteY47" fmla="*/ 359222 h 599383"/>
              <a:gd name="connsiteX48" fmla="*/ 313269 w 564932"/>
              <a:gd name="connsiteY48" fmla="*/ 363089 h 599383"/>
              <a:gd name="connsiteX49" fmla="*/ 315851 w 564932"/>
              <a:gd name="connsiteY49" fmla="*/ 365666 h 599383"/>
              <a:gd name="connsiteX50" fmla="*/ 329189 w 564932"/>
              <a:gd name="connsiteY50" fmla="*/ 370393 h 599383"/>
              <a:gd name="connsiteX51" fmla="*/ 328759 w 564932"/>
              <a:gd name="connsiteY51" fmla="*/ 374689 h 599383"/>
              <a:gd name="connsiteX52" fmla="*/ 329189 w 564932"/>
              <a:gd name="connsiteY52" fmla="*/ 393165 h 599383"/>
              <a:gd name="connsiteX53" fmla="*/ 330050 w 564932"/>
              <a:gd name="connsiteY53" fmla="*/ 397462 h 599383"/>
              <a:gd name="connsiteX54" fmla="*/ 317572 w 564932"/>
              <a:gd name="connsiteY54" fmla="*/ 403047 h 599383"/>
              <a:gd name="connsiteX55" fmla="*/ 314990 w 564932"/>
              <a:gd name="connsiteY55" fmla="*/ 406055 h 599383"/>
              <a:gd name="connsiteX56" fmla="*/ 314990 w 564932"/>
              <a:gd name="connsiteY56" fmla="*/ 409922 h 599383"/>
              <a:gd name="connsiteX57" fmla="*/ 320154 w 564932"/>
              <a:gd name="connsiteY57" fmla="*/ 420663 h 599383"/>
              <a:gd name="connsiteX58" fmla="*/ 326608 w 564932"/>
              <a:gd name="connsiteY58" fmla="*/ 423241 h 599383"/>
              <a:gd name="connsiteX59" fmla="*/ 339516 w 564932"/>
              <a:gd name="connsiteY59" fmla="*/ 417656 h 599383"/>
              <a:gd name="connsiteX60" fmla="*/ 342098 w 564932"/>
              <a:gd name="connsiteY60" fmla="*/ 421093 h 599383"/>
              <a:gd name="connsiteX61" fmla="*/ 347261 w 564932"/>
              <a:gd name="connsiteY61" fmla="*/ 426249 h 599383"/>
              <a:gd name="connsiteX62" fmla="*/ 364903 w 564932"/>
              <a:gd name="connsiteY62" fmla="*/ 415078 h 599383"/>
              <a:gd name="connsiteX63" fmla="*/ 352425 w 564932"/>
              <a:gd name="connsiteY63" fmla="*/ 399610 h 599383"/>
              <a:gd name="connsiteX64" fmla="*/ 373078 w 564932"/>
              <a:gd name="connsiteY64" fmla="*/ 342465 h 599383"/>
              <a:gd name="connsiteX65" fmla="*/ 391150 w 564932"/>
              <a:gd name="connsiteY65" fmla="*/ 338598 h 599383"/>
              <a:gd name="connsiteX66" fmla="*/ 416106 w 564932"/>
              <a:gd name="connsiteY66" fmla="*/ 346761 h 599383"/>
              <a:gd name="connsiteX67" fmla="*/ 424282 w 564932"/>
              <a:gd name="connsiteY67" fmla="*/ 307662 h 599383"/>
              <a:gd name="connsiteX68" fmla="*/ 355867 w 564932"/>
              <a:gd name="connsiteY68" fmla="*/ 33536 h 599383"/>
              <a:gd name="connsiteX69" fmla="*/ 391580 w 564932"/>
              <a:gd name="connsiteY69" fmla="*/ 46856 h 599383"/>
              <a:gd name="connsiteX70" fmla="*/ 411804 w 564932"/>
              <a:gd name="connsiteY70" fmla="*/ 90682 h 599383"/>
              <a:gd name="connsiteX71" fmla="*/ 401477 w 564932"/>
              <a:gd name="connsiteY71" fmla="*/ 119040 h 599383"/>
              <a:gd name="connsiteX72" fmla="*/ 427724 w 564932"/>
              <a:gd name="connsiteY72" fmla="*/ 140093 h 599383"/>
              <a:gd name="connsiteX73" fmla="*/ 373078 w 564932"/>
              <a:gd name="connsiteY73" fmla="*/ 140093 h 599383"/>
              <a:gd name="connsiteX74" fmla="*/ 347261 w 564932"/>
              <a:gd name="connsiteY74" fmla="*/ 165873 h 599383"/>
              <a:gd name="connsiteX75" fmla="*/ 347691 w 564932"/>
              <a:gd name="connsiteY75" fmla="*/ 168881 h 599383"/>
              <a:gd name="connsiteX76" fmla="*/ 217747 w 564932"/>
              <a:gd name="connsiteY76" fmla="*/ 165014 h 599383"/>
              <a:gd name="connsiteX77" fmla="*/ 146320 w 564932"/>
              <a:gd name="connsiteY77" fmla="*/ 358362 h 599383"/>
              <a:gd name="connsiteX78" fmla="*/ 273508 w 564932"/>
              <a:gd name="connsiteY78" fmla="*/ 442892 h 599383"/>
              <a:gd name="connsiteX79" fmla="*/ 324404 w 564932"/>
              <a:gd name="connsiteY79" fmla="*/ 435238 h 599383"/>
              <a:gd name="connsiteX80" fmla="*/ 324456 w 564932"/>
              <a:gd name="connsiteY80" fmla="*/ 435272 h 599383"/>
              <a:gd name="connsiteX81" fmla="*/ 327038 w 564932"/>
              <a:gd name="connsiteY81" fmla="*/ 434842 h 599383"/>
              <a:gd name="connsiteX82" fmla="*/ 324404 w 564932"/>
              <a:gd name="connsiteY82" fmla="*/ 435238 h 599383"/>
              <a:gd name="connsiteX83" fmla="*/ 309827 w 564932"/>
              <a:gd name="connsiteY83" fmla="*/ 425819 h 599383"/>
              <a:gd name="connsiteX84" fmla="*/ 304663 w 564932"/>
              <a:gd name="connsiteY84" fmla="*/ 414648 h 599383"/>
              <a:gd name="connsiteX85" fmla="*/ 304233 w 564932"/>
              <a:gd name="connsiteY85" fmla="*/ 402188 h 599383"/>
              <a:gd name="connsiteX86" fmla="*/ 312839 w 564932"/>
              <a:gd name="connsiteY86" fmla="*/ 392735 h 599383"/>
              <a:gd name="connsiteX87" fmla="*/ 317572 w 564932"/>
              <a:gd name="connsiteY87" fmla="*/ 390587 h 599383"/>
              <a:gd name="connsiteX88" fmla="*/ 317142 w 564932"/>
              <a:gd name="connsiteY88" fmla="*/ 378127 h 599383"/>
              <a:gd name="connsiteX89" fmla="*/ 311978 w 564932"/>
              <a:gd name="connsiteY89" fmla="*/ 376408 h 599383"/>
              <a:gd name="connsiteX90" fmla="*/ 302942 w 564932"/>
              <a:gd name="connsiteY90" fmla="*/ 367815 h 599383"/>
              <a:gd name="connsiteX91" fmla="*/ 302082 w 564932"/>
              <a:gd name="connsiteY91" fmla="*/ 355355 h 599383"/>
              <a:gd name="connsiteX92" fmla="*/ 306385 w 564932"/>
              <a:gd name="connsiteY92" fmla="*/ 343754 h 599383"/>
              <a:gd name="connsiteX93" fmla="*/ 322305 w 564932"/>
              <a:gd name="connsiteY93" fmla="*/ 333012 h 599383"/>
              <a:gd name="connsiteX94" fmla="*/ 327899 w 564932"/>
              <a:gd name="connsiteY94" fmla="*/ 334301 h 599383"/>
              <a:gd name="connsiteX95" fmla="*/ 332632 w 564932"/>
              <a:gd name="connsiteY95" fmla="*/ 336020 h 599383"/>
              <a:gd name="connsiteX96" fmla="*/ 341237 w 564932"/>
              <a:gd name="connsiteY96" fmla="*/ 326567 h 599383"/>
              <a:gd name="connsiteX97" fmla="*/ 339086 w 564932"/>
              <a:gd name="connsiteY97" fmla="*/ 321841 h 599383"/>
              <a:gd name="connsiteX98" fmla="*/ 346831 w 564932"/>
              <a:gd name="connsiteY98" fmla="*/ 299928 h 599383"/>
              <a:gd name="connsiteX99" fmla="*/ 358018 w 564932"/>
              <a:gd name="connsiteY99" fmla="*/ 295202 h 599383"/>
              <a:gd name="connsiteX100" fmla="*/ 364903 w 564932"/>
              <a:gd name="connsiteY100" fmla="*/ 293483 h 599383"/>
              <a:gd name="connsiteX101" fmla="*/ 379963 w 564932"/>
              <a:gd name="connsiteY101" fmla="*/ 302936 h 599383"/>
              <a:gd name="connsiteX102" fmla="*/ 382114 w 564932"/>
              <a:gd name="connsiteY102" fmla="*/ 307662 h 599383"/>
              <a:gd name="connsiteX103" fmla="*/ 394592 w 564932"/>
              <a:gd name="connsiteY103" fmla="*/ 307232 h 599383"/>
              <a:gd name="connsiteX104" fmla="*/ 396314 w 564932"/>
              <a:gd name="connsiteY104" fmla="*/ 302506 h 599383"/>
              <a:gd name="connsiteX105" fmla="*/ 412234 w 564932"/>
              <a:gd name="connsiteY105" fmla="*/ 291764 h 599383"/>
              <a:gd name="connsiteX106" fmla="*/ 417397 w 564932"/>
              <a:gd name="connsiteY106" fmla="*/ 292624 h 599383"/>
              <a:gd name="connsiteX107" fmla="*/ 424712 w 564932"/>
              <a:gd name="connsiteY107" fmla="*/ 295202 h 599383"/>
              <a:gd name="connsiteX108" fmla="*/ 411373 w 564932"/>
              <a:gd name="connsiteY108" fmla="*/ 236338 h 599383"/>
              <a:gd name="connsiteX109" fmla="*/ 379102 w 564932"/>
              <a:gd name="connsiteY109" fmla="*/ 191653 h 599383"/>
              <a:gd name="connsiteX110" fmla="*/ 468601 w 564932"/>
              <a:gd name="connsiteY110" fmla="*/ 191653 h 599383"/>
              <a:gd name="connsiteX111" fmla="*/ 521955 w 564932"/>
              <a:gd name="connsiteY111" fmla="*/ 169740 h 599383"/>
              <a:gd name="connsiteX112" fmla="*/ 536155 w 564932"/>
              <a:gd name="connsiteY112" fmla="*/ 199816 h 599383"/>
              <a:gd name="connsiteX113" fmla="*/ 519374 w 564932"/>
              <a:gd name="connsiteY113" fmla="*/ 245361 h 599383"/>
              <a:gd name="connsiteX114" fmla="*/ 491836 w 564932"/>
              <a:gd name="connsiteY114" fmla="*/ 257821 h 599383"/>
              <a:gd name="connsiteX115" fmla="*/ 494417 w 564932"/>
              <a:gd name="connsiteY115" fmla="*/ 320122 h 599383"/>
              <a:gd name="connsiteX116" fmla="*/ 522816 w 564932"/>
              <a:gd name="connsiteY116" fmla="*/ 330864 h 599383"/>
              <a:gd name="connsiteX117" fmla="*/ 543039 w 564932"/>
              <a:gd name="connsiteY117" fmla="*/ 374260 h 599383"/>
              <a:gd name="connsiteX118" fmla="*/ 529700 w 564932"/>
              <a:gd name="connsiteY118" fmla="*/ 410352 h 599383"/>
              <a:gd name="connsiteX119" fmla="*/ 512059 w 564932"/>
              <a:gd name="connsiteY119" fmla="*/ 429257 h 599383"/>
              <a:gd name="connsiteX120" fmla="*/ 485812 w 564932"/>
              <a:gd name="connsiteY120" fmla="*/ 430546 h 599383"/>
              <a:gd name="connsiteX121" fmla="*/ 472043 w 564932"/>
              <a:gd name="connsiteY121" fmla="*/ 425390 h 599383"/>
              <a:gd name="connsiteX122" fmla="*/ 467310 w 564932"/>
              <a:gd name="connsiteY122" fmla="*/ 428397 h 599383"/>
              <a:gd name="connsiteX123" fmla="*/ 454832 w 564932"/>
              <a:gd name="connsiteY123" fmla="*/ 428827 h 599383"/>
              <a:gd name="connsiteX124" fmla="*/ 451820 w 564932"/>
              <a:gd name="connsiteY124" fmla="*/ 427968 h 599383"/>
              <a:gd name="connsiteX125" fmla="*/ 442784 w 564932"/>
              <a:gd name="connsiteY125" fmla="*/ 439139 h 599383"/>
              <a:gd name="connsiteX126" fmla="*/ 443644 w 564932"/>
              <a:gd name="connsiteY126" fmla="*/ 440858 h 599383"/>
              <a:gd name="connsiteX127" fmla="*/ 444075 w 564932"/>
              <a:gd name="connsiteY127" fmla="*/ 453748 h 599383"/>
              <a:gd name="connsiteX128" fmla="*/ 435469 w 564932"/>
              <a:gd name="connsiteY128" fmla="*/ 462771 h 599383"/>
              <a:gd name="connsiteX129" fmla="*/ 424282 w 564932"/>
              <a:gd name="connsiteY129" fmla="*/ 467926 h 599383"/>
              <a:gd name="connsiteX130" fmla="*/ 416537 w 564932"/>
              <a:gd name="connsiteY130" fmla="*/ 469215 h 599383"/>
              <a:gd name="connsiteX131" fmla="*/ 427724 w 564932"/>
              <a:gd name="connsiteY131" fmla="*/ 493277 h 599383"/>
              <a:gd name="connsiteX132" fmla="*/ 410943 w 564932"/>
              <a:gd name="connsiteY132" fmla="*/ 538391 h 599383"/>
              <a:gd name="connsiteX133" fmla="*/ 376521 w 564932"/>
              <a:gd name="connsiteY133" fmla="*/ 554289 h 599383"/>
              <a:gd name="connsiteX134" fmla="*/ 330911 w 564932"/>
              <a:gd name="connsiteY134" fmla="*/ 537532 h 599383"/>
              <a:gd name="connsiteX135" fmla="*/ 318432 w 564932"/>
              <a:gd name="connsiteY135" fmla="*/ 510463 h 599383"/>
              <a:gd name="connsiteX136" fmla="*/ 256042 w 564932"/>
              <a:gd name="connsiteY136" fmla="*/ 512611 h 599383"/>
              <a:gd name="connsiteX137" fmla="*/ 245285 w 564932"/>
              <a:gd name="connsiteY137" fmla="*/ 540969 h 599383"/>
              <a:gd name="connsiteX138" fmla="*/ 227643 w 564932"/>
              <a:gd name="connsiteY138" fmla="*/ 560304 h 599383"/>
              <a:gd name="connsiteX139" fmla="*/ 201827 w 564932"/>
              <a:gd name="connsiteY139" fmla="*/ 561164 h 599383"/>
              <a:gd name="connsiteX140" fmla="*/ 165683 w 564932"/>
              <a:gd name="connsiteY140" fmla="*/ 547844 h 599383"/>
              <a:gd name="connsiteX141" fmla="*/ 146751 w 564932"/>
              <a:gd name="connsiteY141" fmla="*/ 530228 h 599383"/>
              <a:gd name="connsiteX142" fmla="*/ 145460 w 564932"/>
              <a:gd name="connsiteY142" fmla="*/ 504018 h 599383"/>
              <a:gd name="connsiteX143" fmla="*/ 151053 w 564932"/>
              <a:gd name="connsiteY143" fmla="*/ 489410 h 599383"/>
              <a:gd name="connsiteX144" fmla="*/ 176440 w 564932"/>
              <a:gd name="connsiteY144" fmla="*/ 467926 h 599383"/>
              <a:gd name="connsiteX145" fmla="*/ 185476 w 564932"/>
              <a:gd name="connsiteY145" fmla="*/ 447303 h 599383"/>
              <a:gd name="connsiteX146" fmla="*/ 174719 w 564932"/>
              <a:gd name="connsiteY146" fmla="*/ 427538 h 599383"/>
              <a:gd name="connsiteX147" fmla="*/ 127388 w 564932"/>
              <a:gd name="connsiteY147" fmla="*/ 393595 h 599383"/>
              <a:gd name="connsiteX148" fmla="*/ 112328 w 564932"/>
              <a:gd name="connsiteY148" fmla="*/ 388868 h 599383"/>
              <a:gd name="connsiteX149" fmla="*/ 91245 w 564932"/>
              <a:gd name="connsiteY149" fmla="*/ 399610 h 599383"/>
              <a:gd name="connsiteX150" fmla="*/ 87802 w 564932"/>
              <a:gd name="connsiteY150" fmla="*/ 422382 h 599383"/>
              <a:gd name="connsiteX151" fmla="*/ 52519 w 564932"/>
              <a:gd name="connsiteY151" fmla="*/ 422382 h 599383"/>
              <a:gd name="connsiteX152" fmla="*/ 35308 w 564932"/>
              <a:gd name="connsiteY152" fmla="*/ 424530 h 599383"/>
              <a:gd name="connsiteX153" fmla="*/ 21539 w 564932"/>
              <a:gd name="connsiteY153" fmla="*/ 394884 h 599383"/>
              <a:gd name="connsiteX154" fmla="*/ 38320 w 564932"/>
              <a:gd name="connsiteY154" fmla="*/ 349769 h 599383"/>
              <a:gd name="connsiteX155" fmla="*/ 65428 w 564932"/>
              <a:gd name="connsiteY155" fmla="*/ 336879 h 599383"/>
              <a:gd name="connsiteX156" fmla="*/ 63276 w 564932"/>
              <a:gd name="connsiteY156" fmla="*/ 274578 h 599383"/>
              <a:gd name="connsiteX157" fmla="*/ 34878 w 564932"/>
              <a:gd name="connsiteY157" fmla="*/ 264266 h 599383"/>
              <a:gd name="connsiteX158" fmla="*/ 15515 w 564932"/>
              <a:gd name="connsiteY158" fmla="*/ 246220 h 599383"/>
              <a:gd name="connsiteX159" fmla="*/ 14655 w 564932"/>
              <a:gd name="connsiteY159" fmla="*/ 220440 h 599383"/>
              <a:gd name="connsiteX160" fmla="*/ 27993 w 564932"/>
              <a:gd name="connsiteY160" fmla="*/ 184778 h 599383"/>
              <a:gd name="connsiteX161" fmla="*/ 71882 w 564932"/>
              <a:gd name="connsiteY161" fmla="*/ 164584 h 599383"/>
              <a:gd name="connsiteX162" fmla="*/ 99850 w 564932"/>
              <a:gd name="connsiteY162" fmla="*/ 174896 h 599383"/>
              <a:gd name="connsiteX163" fmla="*/ 142448 w 564932"/>
              <a:gd name="connsiteY163" fmla="*/ 128922 h 599383"/>
              <a:gd name="connsiteX164" fmla="*/ 129970 w 564932"/>
              <a:gd name="connsiteY164" fmla="*/ 101423 h 599383"/>
              <a:gd name="connsiteX165" fmla="*/ 146751 w 564932"/>
              <a:gd name="connsiteY165" fmla="*/ 56309 h 599383"/>
              <a:gd name="connsiteX166" fmla="*/ 181173 w 564932"/>
              <a:gd name="connsiteY166" fmla="*/ 40411 h 599383"/>
              <a:gd name="connsiteX167" fmla="*/ 226352 w 564932"/>
              <a:gd name="connsiteY167" fmla="*/ 57168 h 599383"/>
              <a:gd name="connsiteX168" fmla="*/ 239261 w 564932"/>
              <a:gd name="connsiteY168" fmla="*/ 84666 h 599383"/>
              <a:gd name="connsiteX169" fmla="*/ 301651 w 564932"/>
              <a:gd name="connsiteY169" fmla="*/ 82088 h 599383"/>
              <a:gd name="connsiteX170" fmla="*/ 311978 w 564932"/>
              <a:gd name="connsiteY170" fmla="*/ 53731 h 599383"/>
              <a:gd name="connsiteX171" fmla="*/ 355867 w 564932"/>
              <a:gd name="connsiteY171" fmla="*/ 33536 h 599383"/>
              <a:gd name="connsiteX172" fmla="*/ 525415 w 564932"/>
              <a:gd name="connsiteY172" fmla="*/ 0 h 599383"/>
              <a:gd name="connsiteX173" fmla="*/ 529718 w 564932"/>
              <a:gd name="connsiteY173" fmla="*/ 2578 h 599383"/>
              <a:gd name="connsiteX174" fmla="*/ 563713 w 564932"/>
              <a:gd name="connsiteY174" fmla="*/ 49837 h 599383"/>
              <a:gd name="connsiteX175" fmla="*/ 562422 w 564932"/>
              <a:gd name="connsiteY175" fmla="*/ 57570 h 599383"/>
              <a:gd name="connsiteX176" fmla="*/ 554676 w 564932"/>
              <a:gd name="connsiteY176" fmla="*/ 56281 h 599383"/>
              <a:gd name="connsiteX177" fmla="*/ 531009 w 564932"/>
              <a:gd name="connsiteY177" fmla="*/ 23630 h 599383"/>
              <a:gd name="connsiteX178" fmla="*/ 531009 w 564932"/>
              <a:gd name="connsiteY178" fmla="*/ 112993 h 599383"/>
              <a:gd name="connsiteX179" fmla="*/ 473778 w 564932"/>
              <a:gd name="connsiteY179" fmla="*/ 170133 h 599383"/>
              <a:gd name="connsiteX180" fmla="*/ 378250 w 564932"/>
              <a:gd name="connsiteY180" fmla="*/ 170133 h 599383"/>
              <a:gd name="connsiteX181" fmla="*/ 372656 w 564932"/>
              <a:gd name="connsiteY181" fmla="*/ 164548 h 599383"/>
              <a:gd name="connsiteX182" fmla="*/ 378250 w 564932"/>
              <a:gd name="connsiteY182" fmla="*/ 158533 h 599383"/>
              <a:gd name="connsiteX183" fmla="*/ 473778 w 564932"/>
              <a:gd name="connsiteY183" fmla="*/ 158533 h 599383"/>
              <a:gd name="connsiteX184" fmla="*/ 519391 w 564932"/>
              <a:gd name="connsiteY184" fmla="*/ 112993 h 599383"/>
              <a:gd name="connsiteX185" fmla="*/ 519391 w 564932"/>
              <a:gd name="connsiteY185" fmla="*/ 21482 h 599383"/>
              <a:gd name="connsiteX186" fmla="*/ 493142 w 564932"/>
              <a:gd name="connsiteY186" fmla="*/ 52415 h 599383"/>
              <a:gd name="connsiteX187" fmla="*/ 485397 w 564932"/>
              <a:gd name="connsiteY187" fmla="*/ 53274 h 599383"/>
              <a:gd name="connsiteX188" fmla="*/ 483245 w 564932"/>
              <a:gd name="connsiteY188" fmla="*/ 48548 h 599383"/>
              <a:gd name="connsiteX189" fmla="*/ 484536 w 564932"/>
              <a:gd name="connsiteY189" fmla="*/ 45111 h 599383"/>
              <a:gd name="connsiteX190" fmla="*/ 520682 w 564932"/>
              <a:gd name="connsiteY190" fmla="*/ 2148 h 599383"/>
              <a:gd name="connsiteX191" fmla="*/ 525415 w 564932"/>
              <a:gd name="connsiteY191" fmla="*/ 0 h 59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64932" h="599383">
                <a:moveTo>
                  <a:pt x="433318" y="449451"/>
                </a:moveTo>
                <a:cubicBezTo>
                  <a:pt x="432027" y="450310"/>
                  <a:pt x="430736" y="451599"/>
                  <a:pt x="429445" y="452888"/>
                </a:cubicBezTo>
                <a:lnTo>
                  <a:pt x="430736" y="452459"/>
                </a:lnTo>
                <a:cubicBezTo>
                  <a:pt x="431597" y="452029"/>
                  <a:pt x="432887" y="450740"/>
                  <a:pt x="433318" y="449881"/>
                </a:cubicBezTo>
                <a:cubicBezTo>
                  <a:pt x="433318" y="449451"/>
                  <a:pt x="433318" y="449451"/>
                  <a:pt x="433318" y="449451"/>
                </a:cubicBezTo>
                <a:close/>
                <a:moveTo>
                  <a:pt x="120921" y="408606"/>
                </a:moveTo>
                <a:lnTo>
                  <a:pt x="168257" y="442550"/>
                </a:lnTo>
                <a:cubicBezTo>
                  <a:pt x="169548" y="443410"/>
                  <a:pt x="170408" y="445128"/>
                  <a:pt x="170408" y="446847"/>
                </a:cubicBezTo>
                <a:cubicBezTo>
                  <a:pt x="170839" y="448566"/>
                  <a:pt x="169978" y="450284"/>
                  <a:pt x="168687" y="451573"/>
                </a:cubicBezTo>
                <a:lnTo>
                  <a:pt x="125655" y="487667"/>
                </a:lnTo>
                <a:cubicBezTo>
                  <a:pt x="124364" y="488526"/>
                  <a:pt x="123073" y="488956"/>
                  <a:pt x="121782" y="488956"/>
                </a:cubicBezTo>
                <a:cubicBezTo>
                  <a:pt x="120060" y="488956"/>
                  <a:pt x="118339" y="488526"/>
                  <a:pt x="117478" y="486807"/>
                </a:cubicBezTo>
                <a:cubicBezTo>
                  <a:pt x="115327" y="484659"/>
                  <a:pt x="115757" y="480792"/>
                  <a:pt x="117909" y="479073"/>
                </a:cubicBezTo>
                <a:lnTo>
                  <a:pt x="149323" y="452862"/>
                </a:lnTo>
                <a:lnTo>
                  <a:pt x="57663" y="452862"/>
                </a:lnTo>
                <a:cubicBezTo>
                  <a:pt x="32274" y="452862"/>
                  <a:pt x="11619" y="473487"/>
                  <a:pt x="11619" y="498408"/>
                </a:cubicBezTo>
                <a:lnTo>
                  <a:pt x="11619" y="593797"/>
                </a:lnTo>
                <a:cubicBezTo>
                  <a:pt x="11619" y="596805"/>
                  <a:pt x="9037" y="599383"/>
                  <a:pt x="6024" y="599383"/>
                </a:cubicBezTo>
                <a:cubicBezTo>
                  <a:pt x="2582" y="599383"/>
                  <a:pt x="0" y="596805"/>
                  <a:pt x="0" y="593797"/>
                </a:cubicBezTo>
                <a:lnTo>
                  <a:pt x="0" y="498408"/>
                </a:lnTo>
                <a:cubicBezTo>
                  <a:pt x="0" y="467042"/>
                  <a:pt x="25819" y="441261"/>
                  <a:pt x="57663" y="441261"/>
                </a:cubicBezTo>
                <a:lnTo>
                  <a:pt x="147171" y="441261"/>
                </a:lnTo>
                <a:lnTo>
                  <a:pt x="114036" y="417629"/>
                </a:lnTo>
                <a:cubicBezTo>
                  <a:pt x="111454" y="415910"/>
                  <a:pt x="111024" y="412473"/>
                  <a:pt x="112745" y="409895"/>
                </a:cubicBezTo>
                <a:cubicBezTo>
                  <a:pt x="114466" y="407316"/>
                  <a:pt x="118339" y="406457"/>
                  <a:pt x="120921" y="408606"/>
                </a:cubicBezTo>
                <a:close/>
                <a:moveTo>
                  <a:pt x="391150" y="350199"/>
                </a:moveTo>
                <a:cubicBezTo>
                  <a:pt x="386417" y="350199"/>
                  <a:pt x="382114" y="351058"/>
                  <a:pt x="378242" y="353206"/>
                </a:cubicBezTo>
                <a:cubicBezTo>
                  <a:pt x="362321" y="360511"/>
                  <a:pt x="355436" y="378986"/>
                  <a:pt x="362751" y="394454"/>
                </a:cubicBezTo>
                <a:cubicBezTo>
                  <a:pt x="365333" y="400040"/>
                  <a:pt x="369205" y="404766"/>
                  <a:pt x="373939" y="407774"/>
                </a:cubicBezTo>
                <a:cubicBezTo>
                  <a:pt x="390290" y="394024"/>
                  <a:pt x="402768" y="376838"/>
                  <a:pt x="411804" y="357933"/>
                </a:cubicBezTo>
                <a:cubicBezTo>
                  <a:pt x="406210" y="352777"/>
                  <a:pt x="398895" y="350199"/>
                  <a:pt x="391150" y="350199"/>
                </a:cubicBezTo>
                <a:close/>
                <a:moveTo>
                  <a:pt x="413525" y="303365"/>
                </a:moveTo>
                <a:cubicBezTo>
                  <a:pt x="411373" y="302506"/>
                  <a:pt x="407931" y="304225"/>
                  <a:pt x="407071" y="306373"/>
                </a:cubicBezTo>
                <a:lnTo>
                  <a:pt x="402337" y="319692"/>
                </a:lnTo>
                <a:lnTo>
                  <a:pt x="397604" y="319263"/>
                </a:lnTo>
                <a:cubicBezTo>
                  <a:pt x="391580" y="318403"/>
                  <a:pt x="385557" y="318833"/>
                  <a:pt x="379533" y="319692"/>
                </a:cubicBezTo>
                <a:lnTo>
                  <a:pt x="375230" y="320552"/>
                </a:lnTo>
                <a:lnTo>
                  <a:pt x="369636" y="308092"/>
                </a:lnTo>
                <a:cubicBezTo>
                  <a:pt x="368345" y="305514"/>
                  <a:pt x="365333" y="304225"/>
                  <a:pt x="362751" y="305514"/>
                </a:cubicBezTo>
                <a:lnTo>
                  <a:pt x="351564" y="310670"/>
                </a:lnTo>
                <a:cubicBezTo>
                  <a:pt x="349413" y="311529"/>
                  <a:pt x="348122" y="314537"/>
                  <a:pt x="349413" y="317114"/>
                </a:cubicBezTo>
                <a:lnTo>
                  <a:pt x="355006" y="330004"/>
                </a:lnTo>
                <a:lnTo>
                  <a:pt x="351564" y="332582"/>
                </a:lnTo>
                <a:cubicBezTo>
                  <a:pt x="346831" y="336449"/>
                  <a:pt x="342958" y="341176"/>
                  <a:pt x="339516" y="345902"/>
                </a:cubicBezTo>
                <a:lnTo>
                  <a:pt x="336934" y="349769"/>
                </a:lnTo>
                <a:lnTo>
                  <a:pt x="323596" y="345043"/>
                </a:lnTo>
                <a:cubicBezTo>
                  <a:pt x="321444" y="343754"/>
                  <a:pt x="318002" y="345472"/>
                  <a:pt x="317142" y="347621"/>
                </a:cubicBezTo>
                <a:lnTo>
                  <a:pt x="312839" y="359222"/>
                </a:lnTo>
                <a:cubicBezTo>
                  <a:pt x="312408" y="360511"/>
                  <a:pt x="312408" y="361800"/>
                  <a:pt x="313269" y="363089"/>
                </a:cubicBezTo>
                <a:cubicBezTo>
                  <a:pt x="313699" y="364378"/>
                  <a:pt x="314560" y="365237"/>
                  <a:pt x="315851" y="365666"/>
                </a:cubicBezTo>
                <a:lnTo>
                  <a:pt x="329189" y="370393"/>
                </a:lnTo>
                <a:lnTo>
                  <a:pt x="328759" y="374689"/>
                </a:lnTo>
                <a:cubicBezTo>
                  <a:pt x="327899" y="381134"/>
                  <a:pt x="328329" y="387150"/>
                  <a:pt x="329189" y="393165"/>
                </a:cubicBezTo>
                <a:lnTo>
                  <a:pt x="330050" y="397462"/>
                </a:lnTo>
                <a:lnTo>
                  <a:pt x="317572" y="403047"/>
                </a:lnTo>
                <a:cubicBezTo>
                  <a:pt x="316281" y="403907"/>
                  <a:pt x="315420" y="404766"/>
                  <a:pt x="314990" y="406055"/>
                </a:cubicBezTo>
                <a:cubicBezTo>
                  <a:pt x="314560" y="407344"/>
                  <a:pt x="314560" y="408633"/>
                  <a:pt x="314990" y="409922"/>
                </a:cubicBezTo>
                <a:lnTo>
                  <a:pt x="320154" y="420663"/>
                </a:lnTo>
                <a:cubicBezTo>
                  <a:pt x="321014" y="423241"/>
                  <a:pt x="324456" y="424530"/>
                  <a:pt x="326608" y="423241"/>
                </a:cubicBezTo>
                <a:lnTo>
                  <a:pt x="339516" y="417656"/>
                </a:lnTo>
                <a:lnTo>
                  <a:pt x="342098" y="421093"/>
                </a:lnTo>
                <a:cubicBezTo>
                  <a:pt x="343819" y="422812"/>
                  <a:pt x="345540" y="424530"/>
                  <a:pt x="347261" y="426249"/>
                </a:cubicBezTo>
                <a:cubicBezTo>
                  <a:pt x="353285" y="422812"/>
                  <a:pt x="359309" y="419374"/>
                  <a:pt x="364903" y="415078"/>
                </a:cubicBezTo>
                <a:cubicBezTo>
                  <a:pt x="359739" y="410781"/>
                  <a:pt x="355006" y="405625"/>
                  <a:pt x="352425" y="399610"/>
                </a:cubicBezTo>
                <a:cubicBezTo>
                  <a:pt x="342528" y="378127"/>
                  <a:pt x="351994" y="352347"/>
                  <a:pt x="373078" y="342465"/>
                </a:cubicBezTo>
                <a:cubicBezTo>
                  <a:pt x="379102" y="339887"/>
                  <a:pt x="385126" y="338598"/>
                  <a:pt x="391150" y="338598"/>
                </a:cubicBezTo>
                <a:cubicBezTo>
                  <a:pt x="400186" y="338598"/>
                  <a:pt x="408792" y="341605"/>
                  <a:pt x="416106" y="346761"/>
                </a:cubicBezTo>
                <a:cubicBezTo>
                  <a:pt x="420840" y="334301"/>
                  <a:pt x="423421" y="320981"/>
                  <a:pt x="424282" y="307662"/>
                </a:cubicBezTo>
                <a:close/>
                <a:moveTo>
                  <a:pt x="355867" y="33536"/>
                </a:moveTo>
                <a:lnTo>
                  <a:pt x="391580" y="46856"/>
                </a:lnTo>
                <a:cubicBezTo>
                  <a:pt x="409222" y="53301"/>
                  <a:pt x="418258" y="73065"/>
                  <a:pt x="411804" y="90682"/>
                </a:cubicBezTo>
                <a:lnTo>
                  <a:pt x="401477" y="119040"/>
                </a:lnTo>
                <a:cubicBezTo>
                  <a:pt x="410943" y="125055"/>
                  <a:pt x="419549" y="132359"/>
                  <a:pt x="427724" y="140093"/>
                </a:cubicBezTo>
                <a:lnTo>
                  <a:pt x="373078" y="140093"/>
                </a:lnTo>
                <a:cubicBezTo>
                  <a:pt x="358879" y="140093"/>
                  <a:pt x="347261" y="151694"/>
                  <a:pt x="347261" y="165873"/>
                </a:cubicBezTo>
                <a:cubicBezTo>
                  <a:pt x="347261" y="166732"/>
                  <a:pt x="347691" y="168021"/>
                  <a:pt x="347691" y="168881"/>
                </a:cubicBezTo>
                <a:cubicBezTo>
                  <a:pt x="308536" y="148257"/>
                  <a:pt x="260775" y="145249"/>
                  <a:pt x="217747" y="165014"/>
                </a:cubicBezTo>
                <a:cubicBezTo>
                  <a:pt x="144599" y="198527"/>
                  <a:pt x="112328" y="285319"/>
                  <a:pt x="146320" y="358362"/>
                </a:cubicBezTo>
                <a:cubicBezTo>
                  <a:pt x="170201" y="409922"/>
                  <a:pt x="220221" y="440938"/>
                  <a:pt x="273508" y="442892"/>
                </a:cubicBezTo>
                <a:lnTo>
                  <a:pt x="324404" y="435238"/>
                </a:lnTo>
                <a:lnTo>
                  <a:pt x="324456" y="435272"/>
                </a:lnTo>
                <a:cubicBezTo>
                  <a:pt x="325317" y="435272"/>
                  <a:pt x="326177" y="435272"/>
                  <a:pt x="327038" y="434842"/>
                </a:cubicBezTo>
                <a:lnTo>
                  <a:pt x="324404" y="435238"/>
                </a:lnTo>
                <a:lnTo>
                  <a:pt x="309827" y="425819"/>
                </a:lnTo>
                <a:lnTo>
                  <a:pt x="304663" y="414648"/>
                </a:lnTo>
                <a:cubicBezTo>
                  <a:pt x="302942" y="410781"/>
                  <a:pt x="302512" y="406055"/>
                  <a:pt x="304233" y="402188"/>
                </a:cubicBezTo>
                <a:cubicBezTo>
                  <a:pt x="305524" y="397891"/>
                  <a:pt x="308536" y="394454"/>
                  <a:pt x="312839" y="392735"/>
                </a:cubicBezTo>
                <a:lnTo>
                  <a:pt x="317572" y="390587"/>
                </a:lnTo>
                <a:cubicBezTo>
                  <a:pt x="316711" y="386720"/>
                  <a:pt x="316711" y="382423"/>
                  <a:pt x="317142" y="378127"/>
                </a:cubicBezTo>
                <a:lnTo>
                  <a:pt x="311978" y="376408"/>
                </a:lnTo>
                <a:cubicBezTo>
                  <a:pt x="308106" y="374689"/>
                  <a:pt x="304663" y="371682"/>
                  <a:pt x="302942" y="367815"/>
                </a:cubicBezTo>
                <a:cubicBezTo>
                  <a:pt x="300791" y="363948"/>
                  <a:pt x="300791" y="359222"/>
                  <a:pt x="302082" y="355355"/>
                </a:cubicBezTo>
                <a:lnTo>
                  <a:pt x="306385" y="343754"/>
                </a:lnTo>
                <a:cubicBezTo>
                  <a:pt x="308966" y="337309"/>
                  <a:pt x="315420" y="333012"/>
                  <a:pt x="322305" y="333012"/>
                </a:cubicBezTo>
                <a:cubicBezTo>
                  <a:pt x="324026" y="333012"/>
                  <a:pt x="325747" y="333442"/>
                  <a:pt x="327899" y="334301"/>
                </a:cubicBezTo>
                <a:lnTo>
                  <a:pt x="332632" y="336020"/>
                </a:lnTo>
                <a:cubicBezTo>
                  <a:pt x="335213" y="332582"/>
                  <a:pt x="337795" y="329575"/>
                  <a:pt x="341237" y="326567"/>
                </a:cubicBezTo>
                <a:lnTo>
                  <a:pt x="339086" y="321841"/>
                </a:lnTo>
                <a:cubicBezTo>
                  <a:pt x="335213" y="313677"/>
                  <a:pt x="338656" y="303795"/>
                  <a:pt x="346831" y="299928"/>
                </a:cubicBezTo>
                <a:lnTo>
                  <a:pt x="358018" y="295202"/>
                </a:lnTo>
                <a:cubicBezTo>
                  <a:pt x="360170" y="293913"/>
                  <a:pt x="362321" y="293483"/>
                  <a:pt x="364903" y="293483"/>
                </a:cubicBezTo>
                <a:cubicBezTo>
                  <a:pt x="371357" y="293483"/>
                  <a:pt x="376951" y="297350"/>
                  <a:pt x="379963" y="302936"/>
                </a:cubicBezTo>
                <a:lnTo>
                  <a:pt x="382114" y="307662"/>
                </a:lnTo>
                <a:cubicBezTo>
                  <a:pt x="385987" y="307232"/>
                  <a:pt x="390290" y="307232"/>
                  <a:pt x="394592" y="307232"/>
                </a:cubicBezTo>
                <a:lnTo>
                  <a:pt x="396314" y="302506"/>
                </a:lnTo>
                <a:cubicBezTo>
                  <a:pt x="398895" y="296061"/>
                  <a:pt x="405349" y="291764"/>
                  <a:pt x="412234" y="291764"/>
                </a:cubicBezTo>
                <a:cubicBezTo>
                  <a:pt x="413955" y="291764"/>
                  <a:pt x="415676" y="292194"/>
                  <a:pt x="417397" y="292624"/>
                </a:cubicBezTo>
                <a:lnTo>
                  <a:pt x="424712" y="295202"/>
                </a:lnTo>
                <a:cubicBezTo>
                  <a:pt x="424282" y="275437"/>
                  <a:pt x="419979" y="255673"/>
                  <a:pt x="411373" y="236338"/>
                </a:cubicBezTo>
                <a:cubicBezTo>
                  <a:pt x="403198" y="219151"/>
                  <a:pt x="392441" y="204113"/>
                  <a:pt x="379102" y="191653"/>
                </a:cubicBezTo>
                <a:lnTo>
                  <a:pt x="468601" y="191653"/>
                </a:lnTo>
                <a:cubicBezTo>
                  <a:pt x="489254" y="191653"/>
                  <a:pt x="508186" y="183059"/>
                  <a:pt x="521955" y="169740"/>
                </a:cubicBezTo>
                <a:lnTo>
                  <a:pt x="536155" y="199816"/>
                </a:lnTo>
                <a:cubicBezTo>
                  <a:pt x="543900" y="217003"/>
                  <a:pt x="536585" y="237197"/>
                  <a:pt x="519374" y="245361"/>
                </a:cubicBezTo>
                <a:lnTo>
                  <a:pt x="491836" y="257821"/>
                </a:lnTo>
                <a:cubicBezTo>
                  <a:pt x="496139" y="278874"/>
                  <a:pt x="496569" y="299498"/>
                  <a:pt x="494417" y="320122"/>
                </a:cubicBezTo>
                <a:lnTo>
                  <a:pt x="522816" y="330864"/>
                </a:lnTo>
                <a:cubicBezTo>
                  <a:pt x="540457" y="337309"/>
                  <a:pt x="549493" y="357073"/>
                  <a:pt x="543039" y="374260"/>
                </a:cubicBezTo>
                <a:lnTo>
                  <a:pt x="529700" y="410352"/>
                </a:lnTo>
                <a:cubicBezTo>
                  <a:pt x="526688" y="418515"/>
                  <a:pt x="520234" y="425390"/>
                  <a:pt x="512059" y="429257"/>
                </a:cubicBezTo>
                <a:cubicBezTo>
                  <a:pt x="503884" y="433124"/>
                  <a:pt x="494417" y="433553"/>
                  <a:pt x="485812" y="430546"/>
                </a:cubicBezTo>
                <a:lnTo>
                  <a:pt x="472043" y="425390"/>
                </a:lnTo>
                <a:cubicBezTo>
                  <a:pt x="470752" y="426679"/>
                  <a:pt x="469031" y="427538"/>
                  <a:pt x="467310" y="428397"/>
                </a:cubicBezTo>
                <a:cubicBezTo>
                  <a:pt x="463437" y="430116"/>
                  <a:pt x="458704" y="430546"/>
                  <a:pt x="454832" y="428827"/>
                </a:cubicBezTo>
                <a:lnTo>
                  <a:pt x="451820" y="427968"/>
                </a:lnTo>
                <a:cubicBezTo>
                  <a:pt x="448808" y="431835"/>
                  <a:pt x="445796" y="435272"/>
                  <a:pt x="442784" y="439139"/>
                </a:cubicBezTo>
                <a:lnTo>
                  <a:pt x="443644" y="440858"/>
                </a:lnTo>
                <a:cubicBezTo>
                  <a:pt x="445365" y="445154"/>
                  <a:pt x="445365" y="449451"/>
                  <a:pt x="444075" y="453748"/>
                </a:cubicBezTo>
                <a:cubicBezTo>
                  <a:pt x="442354" y="457615"/>
                  <a:pt x="439342" y="461052"/>
                  <a:pt x="435469" y="462771"/>
                </a:cubicBezTo>
                <a:lnTo>
                  <a:pt x="424282" y="467926"/>
                </a:lnTo>
                <a:cubicBezTo>
                  <a:pt x="422130" y="469215"/>
                  <a:pt x="419118" y="469645"/>
                  <a:pt x="416537" y="469215"/>
                </a:cubicBezTo>
                <a:lnTo>
                  <a:pt x="427724" y="493277"/>
                </a:lnTo>
                <a:cubicBezTo>
                  <a:pt x="435469" y="510463"/>
                  <a:pt x="428154" y="530657"/>
                  <a:pt x="410943" y="538391"/>
                </a:cubicBezTo>
                <a:lnTo>
                  <a:pt x="376521" y="554289"/>
                </a:lnTo>
                <a:cubicBezTo>
                  <a:pt x="359309" y="562023"/>
                  <a:pt x="339086" y="554719"/>
                  <a:pt x="330911" y="537532"/>
                </a:cubicBezTo>
                <a:lnTo>
                  <a:pt x="318432" y="510463"/>
                </a:lnTo>
                <a:cubicBezTo>
                  <a:pt x="297349" y="514330"/>
                  <a:pt x="276695" y="514760"/>
                  <a:pt x="256042" y="512611"/>
                </a:cubicBezTo>
                <a:lnTo>
                  <a:pt x="245285" y="540969"/>
                </a:lnTo>
                <a:cubicBezTo>
                  <a:pt x="242273" y="549563"/>
                  <a:pt x="235819" y="556437"/>
                  <a:pt x="227643" y="560304"/>
                </a:cubicBezTo>
                <a:cubicBezTo>
                  <a:pt x="219468" y="563741"/>
                  <a:pt x="210002" y="564171"/>
                  <a:pt x="201827" y="561164"/>
                </a:cubicBezTo>
                <a:lnTo>
                  <a:pt x="165683" y="547844"/>
                </a:lnTo>
                <a:cubicBezTo>
                  <a:pt x="157077" y="544836"/>
                  <a:pt x="150623" y="538391"/>
                  <a:pt x="146751" y="530228"/>
                </a:cubicBezTo>
                <a:cubicBezTo>
                  <a:pt x="142878" y="522064"/>
                  <a:pt x="142448" y="512611"/>
                  <a:pt x="145460" y="504018"/>
                </a:cubicBezTo>
                <a:lnTo>
                  <a:pt x="151053" y="489410"/>
                </a:lnTo>
                <a:lnTo>
                  <a:pt x="176440" y="467926"/>
                </a:lnTo>
                <a:cubicBezTo>
                  <a:pt x="182464" y="462771"/>
                  <a:pt x="185906" y="455466"/>
                  <a:pt x="185476" y="447303"/>
                </a:cubicBezTo>
                <a:cubicBezTo>
                  <a:pt x="185046" y="439569"/>
                  <a:pt x="181173" y="432264"/>
                  <a:pt x="174719" y="427538"/>
                </a:cubicBezTo>
                <a:lnTo>
                  <a:pt x="127388" y="393595"/>
                </a:lnTo>
                <a:cubicBezTo>
                  <a:pt x="123085" y="390157"/>
                  <a:pt x="117922" y="388868"/>
                  <a:pt x="112328" y="388868"/>
                </a:cubicBezTo>
                <a:cubicBezTo>
                  <a:pt x="104153" y="388868"/>
                  <a:pt x="96408" y="392735"/>
                  <a:pt x="91245" y="399610"/>
                </a:cubicBezTo>
                <a:cubicBezTo>
                  <a:pt x="86511" y="406485"/>
                  <a:pt x="85221" y="415078"/>
                  <a:pt x="87802" y="422382"/>
                </a:cubicBezTo>
                <a:lnTo>
                  <a:pt x="52519" y="422382"/>
                </a:lnTo>
                <a:cubicBezTo>
                  <a:pt x="46495" y="422382"/>
                  <a:pt x="40902" y="423241"/>
                  <a:pt x="35308" y="424530"/>
                </a:cubicBezTo>
                <a:lnTo>
                  <a:pt x="21539" y="394884"/>
                </a:lnTo>
                <a:cubicBezTo>
                  <a:pt x="13794" y="377697"/>
                  <a:pt x="21109" y="357503"/>
                  <a:pt x="38320" y="349769"/>
                </a:cubicBezTo>
                <a:lnTo>
                  <a:pt x="65428" y="336879"/>
                </a:lnTo>
                <a:cubicBezTo>
                  <a:pt x="61555" y="316255"/>
                  <a:pt x="61125" y="295202"/>
                  <a:pt x="63276" y="274578"/>
                </a:cubicBezTo>
                <a:lnTo>
                  <a:pt x="34878" y="264266"/>
                </a:lnTo>
                <a:cubicBezTo>
                  <a:pt x="26272" y="260829"/>
                  <a:pt x="19388" y="254813"/>
                  <a:pt x="15515" y="246220"/>
                </a:cubicBezTo>
                <a:cubicBezTo>
                  <a:pt x="12073" y="238056"/>
                  <a:pt x="11643" y="229033"/>
                  <a:pt x="14655" y="220440"/>
                </a:cubicBezTo>
                <a:lnTo>
                  <a:pt x="27993" y="184778"/>
                </a:lnTo>
                <a:cubicBezTo>
                  <a:pt x="34017" y="167592"/>
                  <a:pt x="54671" y="158139"/>
                  <a:pt x="71882" y="164584"/>
                </a:cubicBezTo>
                <a:lnTo>
                  <a:pt x="99850" y="174896"/>
                </a:lnTo>
                <a:cubicBezTo>
                  <a:pt x="111898" y="157709"/>
                  <a:pt x="126097" y="142241"/>
                  <a:pt x="142448" y="128922"/>
                </a:cubicBezTo>
                <a:lnTo>
                  <a:pt x="129970" y="101423"/>
                </a:lnTo>
                <a:cubicBezTo>
                  <a:pt x="122225" y="84666"/>
                  <a:pt x="129539" y="64472"/>
                  <a:pt x="146751" y="56309"/>
                </a:cubicBezTo>
                <a:lnTo>
                  <a:pt x="181173" y="40411"/>
                </a:lnTo>
                <a:cubicBezTo>
                  <a:pt x="198384" y="32677"/>
                  <a:pt x="218607" y="39981"/>
                  <a:pt x="226352" y="57168"/>
                </a:cubicBezTo>
                <a:lnTo>
                  <a:pt x="239261" y="84666"/>
                </a:lnTo>
                <a:cubicBezTo>
                  <a:pt x="259914" y="80799"/>
                  <a:pt x="280998" y="79940"/>
                  <a:pt x="301651" y="82088"/>
                </a:cubicBezTo>
                <a:lnTo>
                  <a:pt x="311978" y="53731"/>
                </a:lnTo>
                <a:cubicBezTo>
                  <a:pt x="318432" y="36974"/>
                  <a:pt x="339086" y="27521"/>
                  <a:pt x="355867" y="33536"/>
                </a:cubicBezTo>
                <a:close/>
                <a:moveTo>
                  <a:pt x="525415" y="0"/>
                </a:moveTo>
                <a:cubicBezTo>
                  <a:pt x="527137" y="0"/>
                  <a:pt x="528858" y="859"/>
                  <a:pt x="529718" y="2578"/>
                </a:cubicBezTo>
                <a:lnTo>
                  <a:pt x="563713" y="49837"/>
                </a:lnTo>
                <a:cubicBezTo>
                  <a:pt x="565864" y="52415"/>
                  <a:pt x="565004" y="55852"/>
                  <a:pt x="562422" y="57570"/>
                </a:cubicBezTo>
                <a:cubicBezTo>
                  <a:pt x="559840" y="59289"/>
                  <a:pt x="556397" y="58859"/>
                  <a:pt x="554676" y="56281"/>
                </a:cubicBezTo>
                <a:lnTo>
                  <a:pt x="531009" y="23630"/>
                </a:lnTo>
                <a:lnTo>
                  <a:pt x="531009" y="112993"/>
                </a:lnTo>
                <a:cubicBezTo>
                  <a:pt x="531009" y="144355"/>
                  <a:pt x="505191" y="170133"/>
                  <a:pt x="473778" y="170133"/>
                </a:cubicBezTo>
                <a:lnTo>
                  <a:pt x="378250" y="170133"/>
                </a:lnTo>
                <a:cubicBezTo>
                  <a:pt x="375238" y="170133"/>
                  <a:pt x="372656" y="167555"/>
                  <a:pt x="372656" y="164548"/>
                </a:cubicBezTo>
                <a:cubicBezTo>
                  <a:pt x="372656" y="161111"/>
                  <a:pt x="375238" y="158533"/>
                  <a:pt x="378250" y="158533"/>
                </a:cubicBezTo>
                <a:lnTo>
                  <a:pt x="473778" y="158533"/>
                </a:lnTo>
                <a:cubicBezTo>
                  <a:pt x="498736" y="158533"/>
                  <a:pt x="519391" y="138341"/>
                  <a:pt x="519391" y="112993"/>
                </a:cubicBezTo>
                <a:lnTo>
                  <a:pt x="519391" y="21482"/>
                </a:lnTo>
                <a:lnTo>
                  <a:pt x="493142" y="52415"/>
                </a:lnTo>
                <a:cubicBezTo>
                  <a:pt x="491421" y="54993"/>
                  <a:pt x="487548" y="54993"/>
                  <a:pt x="485397" y="53274"/>
                </a:cubicBezTo>
                <a:cubicBezTo>
                  <a:pt x="483676" y="51985"/>
                  <a:pt x="483245" y="50267"/>
                  <a:pt x="483245" y="48548"/>
                </a:cubicBezTo>
                <a:cubicBezTo>
                  <a:pt x="483245" y="47259"/>
                  <a:pt x="483676" y="45970"/>
                  <a:pt x="484536" y="45111"/>
                </a:cubicBezTo>
                <a:lnTo>
                  <a:pt x="520682" y="2148"/>
                </a:lnTo>
                <a:cubicBezTo>
                  <a:pt x="521973" y="859"/>
                  <a:pt x="523694" y="0"/>
                  <a:pt x="525415" y="0"/>
                </a:cubicBez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seller_349675">
            <a:extLst>
              <a:ext uri="{FF2B5EF4-FFF2-40B4-BE49-F238E27FC236}">
                <a16:creationId xmlns:a16="http://schemas.microsoft.com/office/drawing/2014/main" id="{3946F370-D929-4DCA-ABB9-D75B68CC20B4}"/>
              </a:ext>
            </a:extLst>
          </p:cNvPr>
          <p:cNvSpPr>
            <a:spLocks noChangeAspect="1"/>
          </p:cNvSpPr>
          <p:nvPr/>
        </p:nvSpPr>
        <p:spPr bwMode="auto">
          <a:xfrm>
            <a:off x="3066432" y="5222249"/>
            <a:ext cx="304842" cy="304382"/>
          </a:xfrm>
          <a:custGeom>
            <a:avLst/>
            <a:gdLst>
              <a:gd name="connsiteX0" fmla="*/ 220288 w 607639"/>
              <a:gd name="connsiteY0" fmla="*/ 535892 h 606722"/>
              <a:gd name="connsiteX1" fmla="*/ 205869 w 607639"/>
              <a:gd name="connsiteY1" fmla="*/ 586460 h 606722"/>
              <a:gd name="connsiteX2" fmla="*/ 300482 w 607639"/>
              <a:gd name="connsiteY2" fmla="*/ 586460 h 606722"/>
              <a:gd name="connsiteX3" fmla="*/ 286063 w 607639"/>
              <a:gd name="connsiteY3" fmla="*/ 535892 h 606722"/>
              <a:gd name="connsiteX4" fmla="*/ 253131 w 607639"/>
              <a:gd name="connsiteY4" fmla="*/ 475460 h 606722"/>
              <a:gd name="connsiteX5" fmla="*/ 230079 w 607639"/>
              <a:gd name="connsiteY5" fmla="*/ 515718 h 606722"/>
              <a:gd name="connsiteX6" fmla="*/ 276183 w 607639"/>
              <a:gd name="connsiteY6" fmla="*/ 515718 h 606722"/>
              <a:gd name="connsiteX7" fmla="*/ 338398 w 607639"/>
              <a:gd name="connsiteY7" fmla="*/ 420093 h 606722"/>
              <a:gd name="connsiteX8" fmla="*/ 272801 w 607639"/>
              <a:gd name="connsiteY8" fmla="*/ 462840 h 606722"/>
              <a:gd name="connsiteX9" fmla="*/ 269686 w 607639"/>
              <a:gd name="connsiteY9" fmla="*/ 463551 h 606722"/>
              <a:gd name="connsiteX10" fmla="*/ 294341 w 607639"/>
              <a:gd name="connsiteY10" fmla="*/ 506476 h 606722"/>
              <a:gd name="connsiteX11" fmla="*/ 337419 w 607639"/>
              <a:gd name="connsiteY11" fmla="*/ 441244 h 606722"/>
              <a:gd name="connsiteX12" fmla="*/ 337419 w 607639"/>
              <a:gd name="connsiteY12" fmla="*/ 441156 h 606722"/>
              <a:gd name="connsiteX13" fmla="*/ 342670 w 607639"/>
              <a:gd name="connsiteY13" fmla="*/ 433335 h 606722"/>
              <a:gd name="connsiteX14" fmla="*/ 168042 w 607639"/>
              <a:gd name="connsiteY14" fmla="*/ 419915 h 606722"/>
              <a:gd name="connsiteX15" fmla="*/ 163681 w 607639"/>
              <a:gd name="connsiteY15" fmla="*/ 433246 h 606722"/>
              <a:gd name="connsiteX16" fmla="*/ 168932 w 607639"/>
              <a:gd name="connsiteY16" fmla="*/ 441156 h 606722"/>
              <a:gd name="connsiteX17" fmla="*/ 168932 w 607639"/>
              <a:gd name="connsiteY17" fmla="*/ 441244 h 606722"/>
              <a:gd name="connsiteX18" fmla="*/ 212011 w 607639"/>
              <a:gd name="connsiteY18" fmla="*/ 506476 h 606722"/>
              <a:gd name="connsiteX19" fmla="*/ 236576 w 607639"/>
              <a:gd name="connsiteY19" fmla="*/ 463551 h 606722"/>
              <a:gd name="connsiteX20" fmla="*/ 227231 w 607639"/>
              <a:gd name="connsiteY20" fmla="*/ 461240 h 606722"/>
              <a:gd name="connsiteX21" fmla="*/ 222602 w 607639"/>
              <a:gd name="connsiteY21" fmla="*/ 459552 h 606722"/>
              <a:gd name="connsiteX22" fmla="*/ 216372 w 607639"/>
              <a:gd name="connsiteY22" fmla="*/ 457152 h 606722"/>
              <a:gd name="connsiteX23" fmla="*/ 210854 w 607639"/>
              <a:gd name="connsiteY23" fmla="*/ 454575 h 606722"/>
              <a:gd name="connsiteX24" fmla="*/ 205513 w 607639"/>
              <a:gd name="connsiteY24" fmla="*/ 451731 h 606722"/>
              <a:gd name="connsiteX25" fmla="*/ 198304 w 607639"/>
              <a:gd name="connsiteY25" fmla="*/ 447288 h 606722"/>
              <a:gd name="connsiteX26" fmla="*/ 191272 w 607639"/>
              <a:gd name="connsiteY26" fmla="*/ 442311 h 606722"/>
              <a:gd name="connsiteX27" fmla="*/ 186911 w 607639"/>
              <a:gd name="connsiteY27" fmla="*/ 438756 h 606722"/>
              <a:gd name="connsiteX28" fmla="*/ 181126 w 607639"/>
              <a:gd name="connsiteY28" fmla="*/ 433602 h 606722"/>
              <a:gd name="connsiteX29" fmla="*/ 177477 w 607639"/>
              <a:gd name="connsiteY29" fmla="*/ 430136 h 606722"/>
              <a:gd name="connsiteX30" fmla="*/ 170356 w 607639"/>
              <a:gd name="connsiteY30" fmla="*/ 422582 h 606722"/>
              <a:gd name="connsiteX31" fmla="*/ 168487 w 607639"/>
              <a:gd name="connsiteY31" fmla="*/ 420449 h 606722"/>
              <a:gd name="connsiteX32" fmla="*/ 168042 w 607639"/>
              <a:gd name="connsiteY32" fmla="*/ 419915 h 606722"/>
              <a:gd name="connsiteX33" fmla="*/ 253131 w 607639"/>
              <a:gd name="connsiteY33" fmla="*/ 121309 h 606722"/>
              <a:gd name="connsiteX34" fmla="*/ 141785 w 607639"/>
              <a:gd name="connsiteY34" fmla="*/ 240129 h 606722"/>
              <a:gd name="connsiteX35" fmla="*/ 141785 w 607639"/>
              <a:gd name="connsiteY35" fmla="*/ 293274 h 606722"/>
              <a:gd name="connsiteX36" fmla="*/ 173738 w 607639"/>
              <a:gd name="connsiteY36" fmla="*/ 393787 h 606722"/>
              <a:gd name="connsiteX37" fmla="*/ 179524 w 607639"/>
              <a:gd name="connsiteY37" fmla="*/ 401786 h 606722"/>
              <a:gd name="connsiteX38" fmla="*/ 181660 w 607639"/>
              <a:gd name="connsiteY38" fmla="*/ 404718 h 606722"/>
              <a:gd name="connsiteX39" fmla="*/ 242272 w 607639"/>
              <a:gd name="connsiteY39" fmla="*/ 443999 h 606722"/>
              <a:gd name="connsiteX40" fmla="*/ 253131 w 607639"/>
              <a:gd name="connsiteY40" fmla="*/ 444888 h 606722"/>
              <a:gd name="connsiteX41" fmla="*/ 263723 w 607639"/>
              <a:gd name="connsiteY41" fmla="*/ 444088 h 606722"/>
              <a:gd name="connsiteX42" fmla="*/ 265147 w 607639"/>
              <a:gd name="connsiteY42" fmla="*/ 443733 h 606722"/>
              <a:gd name="connsiteX43" fmla="*/ 274492 w 607639"/>
              <a:gd name="connsiteY43" fmla="*/ 441511 h 606722"/>
              <a:gd name="connsiteX44" fmla="*/ 275382 w 607639"/>
              <a:gd name="connsiteY44" fmla="*/ 441156 h 606722"/>
              <a:gd name="connsiteX45" fmla="*/ 285262 w 607639"/>
              <a:gd name="connsiteY45" fmla="*/ 437156 h 606722"/>
              <a:gd name="connsiteX46" fmla="*/ 285618 w 607639"/>
              <a:gd name="connsiteY46" fmla="*/ 436979 h 606722"/>
              <a:gd name="connsiteX47" fmla="*/ 324246 w 607639"/>
              <a:gd name="connsiteY47" fmla="*/ 405163 h 606722"/>
              <a:gd name="connsiteX48" fmla="*/ 325848 w 607639"/>
              <a:gd name="connsiteY48" fmla="*/ 403119 h 606722"/>
              <a:gd name="connsiteX49" fmla="*/ 332257 w 607639"/>
              <a:gd name="connsiteY49" fmla="*/ 394409 h 606722"/>
              <a:gd name="connsiteX50" fmla="*/ 361005 w 607639"/>
              <a:gd name="connsiteY50" fmla="*/ 326868 h 606722"/>
              <a:gd name="connsiteX51" fmla="*/ 354241 w 607639"/>
              <a:gd name="connsiteY51" fmla="*/ 323402 h 606722"/>
              <a:gd name="connsiteX52" fmla="*/ 353084 w 607639"/>
              <a:gd name="connsiteY52" fmla="*/ 322779 h 606722"/>
              <a:gd name="connsiteX53" fmla="*/ 277162 w 607639"/>
              <a:gd name="connsiteY53" fmla="*/ 239330 h 606722"/>
              <a:gd name="connsiteX54" fmla="*/ 276539 w 607639"/>
              <a:gd name="connsiteY54" fmla="*/ 237730 h 606722"/>
              <a:gd name="connsiteX55" fmla="*/ 271555 w 607639"/>
              <a:gd name="connsiteY55" fmla="*/ 224399 h 606722"/>
              <a:gd name="connsiteX56" fmla="*/ 270843 w 607639"/>
              <a:gd name="connsiteY56" fmla="*/ 222178 h 606722"/>
              <a:gd name="connsiteX57" fmla="*/ 267016 w 607639"/>
              <a:gd name="connsiteY57" fmla="*/ 207158 h 606722"/>
              <a:gd name="connsiteX58" fmla="*/ 266482 w 607639"/>
              <a:gd name="connsiteY58" fmla="*/ 204581 h 606722"/>
              <a:gd name="connsiteX59" fmla="*/ 264524 w 607639"/>
              <a:gd name="connsiteY59" fmla="*/ 191784 h 606722"/>
              <a:gd name="connsiteX60" fmla="*/ 264079 w 607639"/>
              <a:gd name="connsiteY60" fmla="*/ 187607 h 606722"/>
              <a:gd name="connsiteX61" fmla="*/ 263278 w 607639"/>
              <a:gd name="connsiteY61" fmla="*/ 171877 h 606722"/>
              <a:gd name="connsiteX62" fmla="*/ 264079 w 607639"/>
              <a:gd name="connsiteY62" fmla="*/ 156768 h 606722"/>
              <a:gd name="connsiteX63" fmla="*/ 264702 w 607639"/>
              <a:gd name="connsiteY63" fmla="*/ 150903 h 606722"/>
              <a:gd name="connsiteX64" fmla="*/ 266037 w 607639"/>
              <a:gd name="connsiteY64" fmla="*/ 142549 h 606722"/>
              <a:gd name="connsiteX65" fmla="*/ 270487 w 607639"/>
              <a:gd name="connsiteY65" fmla="*/ 122909 h 606722"/>
              <a:gd name="connsiteX66" fmla="*/ 253131 w 607639"/>
              <a:gd name="connsiteY66" fmla="*/ 121309 h 606722"/>
              <a:gd name="connsiteX67" fmla="*/ 374512 w 607639"/>
              <a:gd name="connsiteY67" fmla="*/ 81511 h 606722"/>
              <a:gd name="connsiteX68" fmla="*/ 400410 w 607639"/>
              <a:gd name="connsiteY68" fmla="*/ 112258 h 606722"/>
              <a:gd name="connsiteX69" fmla="*/ 401834 w 607639"/>
              <a:gd name="connsiteY69" fmla="*/ 115545 h 606722"/>
              <a:gd name="connsiteX70" fmla="*/ 400410 w 607639"/>
              <a:gd name="connsiteY70" fmla="*/ 116612 h 606722"/>
              <a:gd name="connsiteX71" fmla="*/ 386349 w 607639"/>
              <a:gd name="connsiteY71" fmla="*/ 129763 h 606722"/>
              <a:gd name="connsiteX72" fmla="*/ 390442 w 607639"/>
              <a:gd name="connsiteY72" fmla="*/ 172061 h 606722"/>
              <a:gd name="connsiteX73" fmla="*/ 435297 w 607639"/>
              <a:gd name="connsiteY73" fmla="*/ 216759 h 606722"/>
              <a:gd name="connsiteX74" fmla="*/ 477571 w 607639"/>
              <a:gd name="connsiteY74" fmla="*/ 220935 h 606722"/>
              <a:gd name="connsiteX75" fmla="*/ 490831 w 607639"/>
              <a:gd name="connsiteY75" fmla="*/ 206895 h 606722"/>
              <a:gd name="connsiteX76" fmla="*/ 491365 w 607639"/>
              <a:gd name="connsiteY76" fmla="*/ 205651 h 606722"/>
              <a:gd name="connsiteX77" fmla="*/ 495103 w 607639"/>
              <a:gd name="connsiteY77" fmla="*/ 206717 h 606722"/>
              <a:gd name="connsiteX78" fmla="*/ 525985 w 607639"/>
              <a:gd name="connsiteY78" fmla="*/ 232754 h 606722"/>
              <a:gd name="connsiteX79" fmla="*/ 525006 w 607639"/>
              <a:gd name="connsiteY79" fmla="*/ 238796 h 606722"/>
              <a:gd name="connsiteX80" fmla="*/ 515127 w 607639"/>
              <a:gd name="connsiteY80" fmla="*/ 248749 h 606722"/>
              <a:gd name="connsiteX81" fmla="*/ 459682 w 607639"/>
              <a:gd name="connsiteY81" fmla="*/ 255502 h 606722"/>
              <a:gd name="connsiteX82" fmla="*/ 443841 w 607639"/>
              <a:gd name="connsiteY82" fmla="*/ 243240 h 606722"/>
              <a:gd name="connsiteX83" fmla="*/ 363832 w 607639"/>
              <a:gd name="connsiteY83" fmla="*/ 163086 h 606722"/>
              <a:gd name="connsiteX84" fmla="*/ 349415 w 607639"/>
              <a:gd name="connsiteY84" fmla="*/ 143181 h 606722"/>
              <a:gd name="connsiteX85" fmla="*/ 358492 w 607639"/>
              <a:gd name="connsiteY85" fmla="*/ 92353 h 606722"/>
              <a:gd name="connsiteX86" fmla="*/ 368371 w 607639"/>
              <a:gd name="connsiteY86" fmla="*/ 82400 h 606722"/>
              <a:gd name="connsiteX87" fmla="*/ 374512 w 607639"/>
              <a:gd name="connsiteY87" fmla="*/ 81511 h 606722"/>
              <a:gd name="connsiteX88" fmla="*/ 368326 w 607639"/>
              <a:gd name="connsiteY88" fmla="*/ 60921 h 606722"/>
              <a:gd name="connsiteX89" fmla="*/ 354063 w 607639"/>
              <a:gd name="connsiteY89" fmla="*/ 68075 h 606722"/>
              <a:gd name="connsiteX90" fmla="*/ 344183 w 607639"/>
              <a:gd name="connsiteY90" fmla="*/ 78029 h 606722"/>
              <a:gd name="connsiteX91" fmla="*/ 331100 w 607639"/>
              <a:gd name="connsiteY91" fmla="*/ 151703 h 606722"/>
              <a:gd name="connsiteX92" fmla="*/ 349435 w 607639"/>
              <a:gd name="connsiteY92" fmla="*/ 177387 h 606722"/>
              <a:gd name="connsiteX93" fmla="*/ 429451 w 607639"/>
              <a:gd name="connsiteY93" fmla="*/ 257548 h 606722"/>
              <a:gd name="connsiteX94" fmla="*/ 450011 w 607639"/>
              <a:gd name="connsiteY94" fmla="*/ 273278 h 606722"/>
              <a:gd name="connsiteX95" fmla="*/ 484990 w 607639"/>
              <a:gd name="connsiteY95" fmla="*/ 283143 h 606722"/>
              <a:gd name="connsiteX96" fmla="*/ 529492 w 607639"/>
              <a:gd name="connsiteY96" fmla="*/ 262969 h 606722"/>
              <a:gd name="connsiteX97" fmla="*/ 539372 w 607639"/>
              <a:gd name="connsiteY97" fmla="*/ 253105 h 606722"/>
              <a:gd name="connsiteX98" fmla="*/ 543911 w 607639"/>
              <a:gd name="connsiteY98" fmla="*/ 223244 h 606722"/>
              <a:gd name="connsiteX99" fmla="*/ 505283 w 607639"/>
              <a:gd name="connsiteY99" fmla="*/ 189206 h 606722"/>
              <a:gd name="connsiteX100" fmla="*/ 485969 w 607639"/>
              <a:gd name="connsiteY100" fmla="*/ 186185 h 606722"/>
              <a:gd name="connsiteX101" fmla="*/ 474843 w 607639"/>
              <a:gd name="connsiteY101" fmla="*/ 194539 h 606722"/>
              <a:gd name="connsiteX102" fmla="*/ 466299 w 607639"/>
              <a:gd name="connsiteY102" fmla="*/ 204137 h 606722"/>
              <a:gd name="connsiteX103" fmla="*/ 449655 w 607639"/>
              <a:gd name="connsiteY103" fmla="*/ 202448 h 606722"/>
              <a:gd name="connsiteX104" fmla="*/ 404796 w 607639"/>
              <a:gd name="connsiteY104" fmla="*/ 157746 h 606722"/>
              <a:gd name="connsiteX105" fmla="*/ 402838 w 607639"/>
              <a:gd name="connsiteY105" fmla="*/ 141572 h 606722"/>
              <a:gd name="connsiteX106" fmla="*/ 412807 w 607639"/>
              <a:gd name="connsiteY106" fmla="*/ 132596 h 606722"/>
              <a:gd name="connsiteX107" fmla="*/ 421173 w 607639"/>
              <a:gd name="connsiteY107" fmla="*/ 121487 h 606722"/>
              <a:gd name="connsiteX108" fmla="*/ 418058 w 607639"/>
              <a:gd name="connsiteY108" fmla="*/ 102113 h 606722"/>
              <a:gd name="connsiteX109" fmla="*/ 384058 w 607639"/>
              <a:gd name="connsiteY109" fmla="*/ 63632 h 606722"/>
              <a:gd name="connsiteX110" fmla="*/ 368326 w 607639"/>
              <a:gd name="connsiteY110" fmla="*/ 60921 h 606722"/>
              <a:gd name="connsiteX111" fmla="*/ 435414 w 607639"/>
              <a:gd name="connsiteY111" fmla="*/ 0 h 606722"/>
              <a:gd name="connsiteX112" fmla="*/ 607639 w 607639"/>
              <a:gd name="connsiteY112" fmla="*/ 171877 h 606722"/>
              <a:gd name="connsiteX113" fmla="*/ 435414 w 607639"/>
              <a:gd name="connsiteY113" fmla="*/ 343753 h 606722"/>
              <a:gd name="connsiteX114" fmla="*/ 380053 w 607639"/>
              <a:gd name="connsiteY114" fmla="*/ 334510 h 606722"/>
              <a:gd name="connsiteX115" fmla="*/ 353084 w 607639"/>
              <a:gd name="connsiteY115" fmla="*/ 399742 h 606722"/>
              <a:gd name="connsiteX116" fmla="*/ 363409 w 607639"/>
              <a:gd name="connsiteY116" fmla="*/ 431735 h 606722"/>
              <a:gd name="connsiteX117" fmla="*/ 362697 w 607639"/>
              <a:gd name="connsiteY117" fmla="*/ 439289 h 606722"/>
              <a:gd name="connsiteX118" fmla="*/ 480540 w 607639"/>
              <a:gd name="connsiteY118" fmla="*/ 485324 h 606722"/>
              <a:gd name="connsiteX119" fmla="*/ 506351 w 607639"/>
              <a:gd name="connsiteY119" fmla="*/ 528071 h 606722"/>
              <a:gd name="connsiteX120" fmla="*/ 506351 w 607639"/>
              <a:gd name="connsiteY120" fmla="*/ 596591 h 606722"/>
              <a:gd name="connsiteX121" fmla="*/ 496204 w 607639"/>
              <a:gd name="connsiteY121" fmla="*/ 606722 h 606722"/>
              <a:gd name="connsiteX122" fmla="*/ 313922 w 607639"/>
              <a:gd name="connsiteY122" fmla="*/ 606722 h 606722"/>
              <a:gd name="connsiteX123" fmla="*/ 192429 w 607639"/>
              <a:gd name="connsiteY123" fmla="*/ 606722 h 606722"/>
              <a:gd name="connsiteX124" fmla="*/ 10147 w 607639"/>
              <a:gd name="connsiteY124" fmla="*/ 606722 h 606722"/>
              <a:gd name="connsiteX125" fmla="*/ 0 w 607639"/>
              <a:gd name="connsiteY125" fmla="*/ 596591 h 606722"/>
              <a:gd name="connsiteX126" fmla="*/ 0 w 607639"/>
              <a:gd name="connsiteY126" fmla="*/ 528071 h 606722"/>
              <a:gd name="connsiteX127" fmla="*/ 25812 w 607639"/>
              <a:gd name="connsiteY127" fmla="*/ 485324 h 606722"/>
              <a:gd name="connsiteX128" fmla="*/ 143655 w 607639"/>
              <a:gd name="connsiteY128" fmla="*/ 439289 h 606722"/>
              <a:gd name="connsiteX129" fmla="*/ 142943 w 607639"/>
              <a:gd name="connsiteY129" fmla="*/ 431735 h 606722"/>
              <a:gd name="connsiteX130" fmla="*/ 153356 w 607639"/>
              <a:gd name="connsiteY130" fmla="*/ 399475 h 606722"/>
              <a:gd name="connsiteX131" fmla="*/ 121492 w 607639"/>
              <a:gd name="connsiteY131" fmla="*/ 293274 h 606722"/>
              <a:gd name="connsiteX132" fmla="*/ 121492 w 607639"/>
              <a:gd name="connsiteY132" fmla="*/ 240129 h 606722"/>
              <a:gd name="connsiteX133" fmla="*/ 253131 w 607639"/>
              <a:gd name="connsiteY133" fmla="*/ 101135 h 606722"/>
              <a:gd name="connsiteX134" fmla="*/ 277519 w 607639"/>
              <a:gd name="connsiteY134" fmla="*/ 103624 h 606722"/>
              <a:gd name="connsiteX135" fmla="*/ 435414 w 607639"/>
              <a:gd name="connsiteY13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607639" h="606722">
                <a:moveTo>
                  <a:pt x="220288" y="535892"/>
                </a:moveTo>
                <a:lnTo>
                  <a:pt x="205869" y="586460"/>
                </a:lnTo>
                <a:lnTo>
                  <a:pt x="300482" y="586460"/>
                </a:lnTo>
                <a:lnTo>
                  <a:pt x="286063" y="535892"/>
                </a:lnTo>
                <a:close/>
                <a:moveTo>
                  <a:pt x="253131" y="475460"/>
                </a:moveTo>
                <a:lnTo>
                  <a:pt x="230079" y="515718"/>
                </a:lnTo>
                <a:lnTo>
                  <a:pt x="276183" y="515718"/>
                </a:lnTo>
                <a:close/>
                <a:moveTo>
                  <a:pt x="338398" y="420093"/>
                </a:moveTo>
                <a:cubicBezTo>
                  <a:pt x="320419" y="441600"/>
                  <a:pt x="297901" y="457241"/>
                  <a:pt x="272801" y="462840"/>
                </a:cubicBezTo>
                <a:cubicBezTo>
                  <a:pt x="271733" y="463018"/>
                  <a:pt x="270754" y="463373"/>
                  <a:pt x="269686" y="463551"/>
                </a:cubicBezTo>
                <a:lnTo>
                  <a:pt x="294341" y="506476"/>
                </a:lnTo>
                <a:lnTo>
                  <a:pt x="337419" y="441244"/>
                </a:lnTo>
                <a:lnTo>
                  <a:pt x="337419" y="441156"/>
                </a:lnTo>
                <a:lnTo>
                  <a:pt x="342670" y="433335"/>
                </a:lnTo>
                <a:close/>
                <a:moveTo>
                  <a:pt x="168042" y="419915"/>
                </a:moveTo>
                <a:lnTo>
                  <a:pt x="163681" y="433246"/>
                </a:lnTo>
                <a:lnTo>
                  <a:pt x="168932" y="441156"/>
                </a:lnTo>
                <a:lnTo>
                  <a:pt x="168932" y="441244"/>
                </a:lnTo>
                <a:lnTo>
                  <a:pt x="212011" y="506476"/>
                </a:lnTo>
                <a:lnTo>
                  <a:pt x="236576" y="463551"/>
                </a:lnTo>
                <a:cubicBezTo>
                  <a:pt x="233461" y="462929"/>
                  <a:pt x="230346" y="462129"/>
                  <a:pt x="227231" y="461240"/>
                </a:cubicBezTo>
                <a:cubicBezTo>
                  <a:pt x="225628" y="460796"/>
                  <a:pt x="224115" y="460174"/>
                  <a:pt x="222602" y="459552"/>
                </a:cubicBezTo>
                <a:cubicBezTo>
                  <a:pt x="220466" y="458841"/>
                  <a:pt x="218419" y="458041"/>
                  <a:pt x="216372" y="457152"/>
                </a:cubicBezTo>
                <a:cubicBezTo>
                  <a:pt x="214503" y="456352"/>
                  <a:pt x="212634" y="455553"/>
                  <a:pt x="210854" y="454575"/>
                </a:cubicBezTo>
                <a:cubicBezTo>
                  <a:pt x="208984" y="453686"/>
                  <a:pt x="207204" y="452709"/>
                  <a:pt x="205513" y="451731"/>
                </a:cubicBezTo>
                <a:cubicBezTo>
                  <a:pt x="203021" y="450309"/>
                  <a:pt x="200707" y="448887"/>
                  <a:pt x="198304" y="447288"/>
                </a:cubicBezTo>
                <a:cubicBezTo>
                  <a:pt x="195901" y="445777"/>
                  <a:pt x="193587" y="444088"/>
                  <a:pt x="191272" y="442311"/>
                </a:cubicBezTo>
                <a:cubicBezTo>
                  <a:pt x="189759" y="441156"/>
                  <a:pt x="188424" y="440000"/>
                  <a:pt x="186911" y="438756"/>
                </a:cubicBezTo>
                <a:cubicBezTo>
                  <a:pt x="184953" y="437156"/>
                  <a:pt x="182995" y="435379"/>
                  <a:pt x="181126" y="433602"/>
                </a:cubicBezTo>
                <a:cubicBezTo>
                  <a:pt x="179880" y="432446"/>
                  <a:pt x="178634" y="431291"/>
                  <a:pt x="177477" y="430136"/>
                </a:cubicBezTo>
                <a:cubicBezTo>
                  <a:pt x="175073" y="427736"/>
                  <a:pt x="172670" y="425159"/>
                  <a:pt x="170356" y="422582"/>
                </a:cubicBezTo>
                <a:cubicBezTo>
                  <a:pt x="169733" y="421871"/>
                  <a:pt x="169110" y="421160"/>
                  <a:pt x="168487" y="420449"/>
                </a:cubicBezTo>
                <a:cubicBezTo>
                  <a:pt x="168309" y="420271"/>
                  <a:pt x="168220" y="420093"/>
                  <a:pt x="168042" y="419915"/>
                </a:cubicBezTo>
                <a:close/>
                <a:moveTo>
                  <a:pt x="253131" y="121309"/>
                </a:moveTo>
                <a:cubicBezTo>
                  <a:pt x="191717" y="121309"/>
                  <a:pt x="141785" y="174632"/>
                  <a:pt x="141785" y="240129"/>
                </a:cubicBezTo>
                <a:lnTo>
                  <a:pt x="141785" y="293274"/>
                </a:lnTo>
                <a:cubicBezTo>
                  <a:pt x="141785" y="327223"/>
                  <a:pt x="153979" y="364638"/>
                  <a:pt x="173738" y="393787"/>
                </a:cubicBezTo>
                <a:cubicBezTo>
                  <a:pt x="175607" y="396542"/>
                  <a:pt x="177566" y="399208"/>
                  <a:pt x="179524" y="401786"/>
                </a:cubicBezTo>
                <a:cubicBezTo>
                  <a:pt x="180236" y="402674"/>
                  <a:pt x="180948" y="403741"/>
                  <a:pt x="181660" y="404718"/>
                </a:cubicBezTo>
                <a:cubicBezTo>
                  <a:pt x="199461" y="426670"/>
                  <a:pt x="220733" y="440445"/>
                  <a:pt x="242272" y="443999"/>
                </a:cubicBezTo>
                <a:cubicBezTo>
                  <a:pt x="245833" y="444533"/>
                  <a:pt x="249482" y="444888"/>
                  <a:pt x="253131" y="444888"/>
                </a:cubicBezTo>
                <a:cubicBezTo>
                  <a:pt x="256691" y="444888"/>
                  <a:pt x="260251" y="444622"/>
                  <a:pt x="263723" y="444088"/>
                </a:cubicBezTo>
                <a:cubicBezTo>
                  <a:pt x="264168" y="443999"/>
                  <a:pt x="264613" y="443822"/>
                  <a:pt x="265147" y="443733"/>
                </a:cubicBezTo>
                <a:cubicBezTo>
                  <a:pt x="268262" y="443200"/>
                  <a:pt x="271377" y="442489"/>
                  <a:pt x="274492" y="441511"/>
                </a:cubicBezTo>
                <a:cubicBezTo>
                  <a:pt x="274848" y="441422"/>
                  <a:pt x="275115" y="441244"/>
                  <a:pt x="275382" y="441156"/>
                </a:cubicBezTo>
                <a:cubicBezTo>
                  <a:pt x="278676" y="440089"/>
                  <a:pt x="282058" y="438756"/>
                  <a:pt x="285262" y="437156"/>
                </a:cubicBezTo>
                <a:cubicBezTo>
                  <a:pt x="285440" y="437156"/>
                  <a:pt x="285529" y="437067"/>
                  <a:pt x="285618" y="436979"/>
                </a:cubicBezTo>
                <a:cubicBezTo>
                  <a:pt x="299414" y="430313"/>
                  <a:pt x="312587" y="419471"/>
                  <a:pt x="324246" y="405163"/>
                </a:cubicBezTo>
                <a:cubicBezTo>
                  <a:pt x="324780" y="404452"/>
                  <a:pt x="325314" y="403741"/>
                  <a:pt x="325848" y="403119"/>
                </a:cubicBezTo>
                <a:cubicBezTo>
                  <a:pt x="328074" y="400364"/>
                  <a:pt x="330210" y="397431"/>
                  <a:pt x="332257" y="394409"/>
                </a:cubicBezTo>
                <a:cubicBezTo>
                  <a:pt x="345964" y="374325"/>
                  <a:pt x="356021" y="350507"/>
                  <a:pt x="361005" y="326868"/>
                </a:cubicBezTo>
                <a:cubicBezTo>
                  <a:pt x="358691" y="325801"/>
                  <a:pt x="356466" y="324557"/>
                  <a:pt x="354241" y="323402"/>
                </a:cubicBezTo>
                <a:cubicBezTo>
                  <a:pt x="353885" y="323135"/>
                  <a:pt x="353440" y="322957"/>
                  <a:pt x="353084" y="322779"/>
                </a:cubicBezTo>
                <a:cubicBezTo>
                  <a:pt x="318550" y="304028"/>
                  <a:pt x="292115" y="274434"/>
                  <a:pt x="277162" y="239330"/>
                </a:cubicBezTo>
                <a:cubicBezTo>
                  <a:pt x="276895" y="238796"/>
                  <a:pt x="276717" y="238263"/>
                  <a:pt x="276539" y="237730"/>
                </a:cubicBezTo>
                <a:cubicBezTo>
                  <a:pt x="274670" y="233375"/>
                  <a:pt x="273068" y="228932"/>
                  <a:pt x="271555" y="224399"/>
                </a:cubicBezTo>
                <a:cubicBezTo>
                  <a:pt x="271377" y="223688"/>
                  <a:pt x="271110" y="222977"/>
                  <a:pt x="270843" y="222178"/>
                </a:cubicBezTo>
                <a:cubicBezTo>
                  <a:pt x="269330" y="217290"/>
                  <a:pt x="267995" y="212224"/>
                  <a:pt x="267016" y="207158"/>
                </a:cubicBezTo>
                <a:cubicBezTo>
                  <a:pt x="266838" y="206270"/>
                  <a:pt x="266660" y="205381"/>
                  <a:pt x="266482" y="204581"/>
                </a:cubicBezTo>
                <a:cubicBezTo>
                  <a:pt x="265681" y="200315"/>
                  <a:pt x="265058" y="196049"/>
                  <a:pt x="264524" y="191784"/>
                </a:cubicBezTo>
                <a:cubicBezTo>
                  <a:pt x="264435" y="190362"/>
                  <a:pt x="264257" y="188940"/>
                  <a:pt x="264079" y="187607"/>
                </a:cubicBezTo>
                <a:cubicBezTo>
                  <a:pt x="263634" y="182363"/>
                  <a:pt x="263278" y="177209"/>
                  <a:pt x="263278" y="171877"/>
                </a:cubicBezTo>
                <a:cubicBezTo>
                  <a:pt x="263278" y="166811"/>
                  <a:pt x="263634" y="161745"/>
                  <a:pt x="264079" y="156768"/>
                </a:cubicBezTo>
                <a:cubicBezTo>
                  <a:pt x="264257" y="154813"/>
                  <a:pt x="264524" y="152858"/>
                  <a:pt x="264702" y="150903"/>
                </a:cubicBezTo>
                <a:cubicBezTo>
                  <a:pt x="265058" y="148059"/>
                  <a:pt x="265503" y="145304"/>
                  <a:pt x="266037" y="142549"/>
                </a:cubicBezTo>
                <a:cubicBezTo>
                  <a:pt x="267194" y="135795"/>
                  <a:pt x="268618" y="129307"/>
                  <a:pt x="270487" y="122909"/>
                </a:cubicBezTo>
                <a:cubicBezTo>
                  <a:pt x="264702" y="121842"/>
                  <a:pt x="258827" y="121309"/>
                  <a:pt x="253131" y="121309"/>
                </a:cubicBezTo>
                <a:close/>
                <a:moveTo>
                  <a:pt x="374512" y="81511"/>
                </a:moveTo>
                <a:cubicBezTo>
                  <a:pt x="382789" y="85866"/>
                  <a:pt x="394892" y="102749"/>
                  <a:pt x="400410" y="112258"/>
                </a:cubicBezTo>
                <a:cubicBezTo>
                  <a:pt x="401567" y="114213"/>
                  <a:pt x="401656" y="115545"/>
                  <a:pt x="401834" y="115545"/>
                </a:cubicBezTo>
                <a:lnTo>
                  <a:pt x="400410" y="116612"/>
                </a:lnTo>
                <a:cubicBezTo>
                  <a:pt x="388663" y="126387"/>
                  <a:pt x="386972" y="128875"/>
                  <a:pt x="386349" y="129763"/>
                </a:cubicBezTo>
                <a:cubicBezTo>
                  <a:pt x="376381" y="144425"/>
                  <a:pt x="377894" y="159443"/>
                  <a:pt x="390442" y="172061"/>
                </a:cubicBezTo>
                <a:lnTo>
                  <a:pt x="435297" y="216759"/>
                </a:lnTo>
                <a:cubicBezTo>
                  <a:pt x="447846" y="229377"/>
                  <a:pt x="462886" y="230888"/>
                  <a:pt x="477571" y="220935"/>
                </a:cubicBezTo>
                <a:cubicBezTo>
                  <a:pt x="478550" y="220313"/>
                  <a:pt x="481042" y="218625"/>
                  <a:pt x="490831" y="206895"/>
                </a:cubicBezTo>
                <a:lnTo>
                  <a:pt x="491365" y="205651"/>
                </a:lnTo>
                <a:cubicBezTo>
                  <a:pt x="491632" y="205562"/>
                  <a:pt x="493056" y="205651"/>
                  <a:pt x="495103" y="206717"/>
                </a:cubicBezTo>
                <a:cubicBezTo>
                  <a:pt x="504715" y="212405"/>
                  <a:pt x="521535" y="224401"/>
                  <a:pt x="525985" y="232754"/>
                </a:cubicBezTo>
                <a:cubicBezTo>
                  <a:pt x="527053" y="234709"/>
                  <a:pt x="526697" y="237197"/>
                  <a:pt x="525006" y="238796"/>
                </a:cubicBezTo>
                <a:lnTo>
                  <a:pt x="515127" y="248749"/>
                </a:lnTo>
                <a:cubicBezTo>
                  <a:pt x="498752" y="265099"/>
                  <a:pt x="481131" y="267232"/>
                  <a:pt x="459682" y="255502"/>
                </a:cubicBezTo>
                <a:cubicBezTo>
                  <a:pt x="454342" y="252570"/>
                  <a:pt x="449092" y="248571"/>
                  <a:pt x="443841" y="243240"/>
                </a:cubicBezTo>
                <a:lnTo>
                  <a:pt x="363832" y="163086"/>
                </a:lnTo>
                <a:cubicBezTo>
                  <a:pt x="357425" y="156777"/>
                  <a:pt x="352619" y="150024"/>
                  <a:pt x="349415" y="143181"/>
                </a:cubicBezTo>
                <a:cubicBezTo>
                  <a:pt x="340337" y="123721"/>
                  <a:pt x="343185" y="107637"/>
                  <a:pt x="358492" y="92353"/>
                </a:cubicBezTo>
                <a:lnTo>
                  <a:pt x="368371" y="82400"/>
                </a:lnTo>
                <a:cubicBezTo>
                  <a:pt x="370062" y="80801"/>
                  <a:pt x="372465" y="80445"/>
                  <a:pt x="374512" y="81511"/>
                </a:cubicBezTo>
                <a:close/>
                <a:moveTo>
                  <a:pt x="368326" y="60921"/>
                </a:moveTo>
                <a:cubicBezTo>
                  <a:pt x="363075" y="61699"/>
                  <a:pt x="358068" y="64121"/>
                  <a:pt x="354063" y="68075"/>
                </a:cubicBezTo>
                <a:lnTo>
                  <a:pt x="344183" y="78029"/>
                </a:lnTo>
                <a:cubicBezTo>
                  <a:pt x="323000" y="99180"/>
                  <a:pt x="318461" y="124686"/>
                  <a:pt x="331100" y="151703"/>
                </a:cubicBezTo>
                <a:cubicBezTo>
                  <a:pt x="335283" y="160679"/>
                  <a:pt x="341424" y="169299"/>
                  <a:pt x="349435" y="177387"/>
                </a:cubicBezTo>
                <a:lnTo>
                  <a:pt x="429451" y="257548"/>
                </a:lnTo>
                <a:cubicBezTo>
                  <a:pt x="436037" y="264125"/>
                  <a:pt x="442979" y="269368"/>
                  <a:pt x="450011" y="273278"/>
                </a:cubicBezTo>
                <a:cubicBezTo>
                  <a:pt x="462026" y="279855"/>
                  <a:pt x="473775" y="283143"/>
                  <a:pt x="484990" y="283143"/>
                </a:cubicBezTo>
                <a:cubicBezTo>
                  <a:pt x="501011" y="283143"/>
                  <a:pt x="516053" y="276389"/>
                  <a:pt x="529492" y="262969"/>
                </a:cubicBezTo>
                <a:lnTo>
                  <a:pt x="539372" y="253105"/>
                </a:lnTo>
                <a:cubicBezTo>
                  <a:pt x="547383" y="245195"/>
                  <a:pt x="549163" y="233198"/>
                  <a:pt x="543911" y="223244"/>
                </a:cubicBezTo>
                <a:cubicBezTo>
                  <a:pt x="535367" y="207247"/>
                  <a:pt x="508398" y="191073"/>
                  <a:pt x="505283" y="189206"/>
                </a:cubicBezTo>
                <a:cubicBezTo>
                  <a:pt x="498786" y="185563"/>
                  <a:pt x="492021" y="184496"/>
                  <a:pt x="485969" y="186185"/>
                </a:cubicBezTo>
                <a:cubicBezTo>
                  <a:pt x="481252" y="187429"/>
                  <a:pt x="477424" y="190362"/>
                  <a:pt x="474843" y="194539"/>
                </a:cubicBezTo>
                <a:cubicBezTo>
                  <a:pt x="471372" y="198627"/>
                  <a:pt x="467100" y="203426"/>
                  <a:pt x="466299" y="204137"/>
                </a:cubicBezTo>
                <a:cubicBezTo>
                  <a:pt x="459534" y="208758"/>
                  <a:pt x="455440" y="208314"/>
                  <a:pt x="449655" y="202448"/>
                </a:cubicBezTo>
                <a:lnTo>
                  <a:pt x="404796" y="157746"/>
                </a:lnTo>
                <a:cubicBezTo>
                  <a:pt x="398922" y="151881"/>
                  <a:pt x="398566" y="147881"/>
                  <a:pt x="402838" y="141572"/>
                </a:cubicBezTo>
                <a:cubicBezTo>
                  <a:pt x="403906" y="140327"/>
                  <a:pt x="408712" y="136062"/>
                  <a:pt x="412807" y="132596"/>
                </a:cubicBezTo>
                <a:cubicBezTo>
                  <a:pt x="416990" y="129929"/>
                  <a:pt x="419838" y="126108"/>
                  <a:pt x="421173" y="121487"/>
                </a:cubicBezTo>
                <a:cubicBezTo>
                  <a:pt x="422864" y="115443"/>
                  <a:pt x="421707" y="108600"/>
                  <a:pt x="418058" y="102113"/>
                </a:cubicBezTo>
                <a:cubicBezTo>
                  <a:pt x="416189" y="99091"/>
                  <a:pt x="400079" y="72074"/>
                  <a:pt x="384058" y="63632"/>
                </a:cubicBezTo>
                <a:cubicBezTo>
                  <a:pt x="379074" y="61010"/>
                  <a:pt x="373577" y="60144"/>
                  <a:pt x="368326" y="60921"/>
                </a:cubicBezTo>
                <a:close/>
                <a:moveTo>
                  <a:pt x="435414" y="0"/>
                </a:moveTo>
                <a:cubicBezTo>
                  <a:pt x="530383" y="0"/>
                  <a:pt x="607639" y="77140"/>
                  <a:pt x="607639" y="171877"/>
                </a:cubicBezTo>
                <a:cubicBezTo>
                  <a:pt x="607639" y="266702"/>
                  <a:pt x="530383" y="343753"/>
                  <a:pt x="435414" y="343753"/>
                </a:cubicBezTo>
                <a:cubicBezTo>
                  <a:pt x="416011" y="343753"/>
                  <a:pt x="397409" y="340376"/>
                  <a:pt x="380053" y="334510"/>
                </a:cubicBezTo>
                <a:cubicBezTo>
                  <a:pt x="374801" y="357261"/>
                  <a:pt x="365634" y="379923"/>
                  <a:pt x="353084" y="399742"/>
                </a:cubicBezTo>
                <a:lnTo>
                  <a:pt x="363409" y="431735"/>
                </a:lnTo>
                <a:cubicBezTo>
                  <a:pt x="364210" y="434224"/>
                  <a:pt x="363854" y="436890"/>
                  <a:pt x="362697" y="439289"/>
                </a:cubicBezTo>
                <a:cubicBezTo>
                  <a:pt x="395629" y="445688"/>
                  <a:pt x="432744" y="460174"/>
                  <a:pt x="480540" y="485324"/>
                </a:cubicBezTo>
                <a:cubicBezTo>
                  <a:pt x="496471" y="493678"/>
                  <a:pt x="506351" y="510031"/>
                  <a:pt x="506351" y="528071"/>
                </a:cubicBezTo>
                <a:lnTo>
                  <a:pt x="506351" y="596591"/>
                </a:lnTo>
                <a:cubicBezTo>
                  <a:pt x="506351" y="602190"/>
                  <a:pt x="501812" y="606722"/>
                  <a:pt x="496204" y="606722"/>
                </a:cubicBezTo>
                <a:lnTo>
                  <a:pt x="313922" y="606722"/>
                </a:lnTo>
                <a:lnTo>
                  <a:pt x="192429" y="606722"/>
                </a:lnTo>
                <a:lnTo>
                  <a:pt x="10147" y="606722"/>
                </a:lnTo>
                <a:cubicBezTo>
                  <a:pt x="4539" y="606722"/>
                  <a:pt x="0" y="602190"/>
                  <a:pt x="0" y="596591"/>
                </a:cubicBezTo>
                <a:lnTo>
                  <a:pt x="0" y="528071"/>
                </a:lnTo>
                <a:cubicBezTo>
                  <a:pt x="0" y="510031"/>
                  <a:pt x="9880" y="493678"/>
                  <a:pt x="25812" y="485324"/>
                </a:cubicBezTo>
                <a:cubicBezTo>
                  <a:pt x="73607" y="460174"/>
                  <a:pt x="110723" y="445688"/>
                  <a:pt x="143655" y="439289"/>
                </a:cubicBezTo>
                <a:cubicBezTo>
                  <a:pt x="142498" y="436890"/>
                  <a:pt x="142141" y="434224"/>
                  <a:pt x="142943" y="431735"/>
                </a:cubicBezTo>
                <a:lnTo>
                  <a:pt x="153356" y="399475"/>
                </a:lnTo>
                <a:cubicBezTo>
                  <a:pt x="133419" y="367926"/>
                  <a:pt x="121492" y="329267"/>
                  <a:pt x="121492" y="293274"/>
                </a:cubicBezTo>
                <a:lnTo>
                  <a:pt x="121492" y="240129"/>
                </a:lnTo>
                <a:cubicBezTo>
                  <a:pt x="121492" y="163523"/>
                  <a:pt x="180592" y="101135"/>
                  <a:pt x="253131" y="101135"/>
                </a:cubicBezTo>
                <a:cubicBezTo>
                  <a:pt x="261142" y="101135"/>
                  <a:pt x="269330" y="101935"/>
                  <a:pt x="277519" y="103624"/>
                </a:cubicBezTo>
                <a:cubicBezTo>
                  <a:pt x="304042" y="42747"/>
                  <a:pt x="364833" y="0"/>
                  <a:pt x="435414" y="0"/>
                </a:cubicBez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gistry_31010">
            <a:extLst>
              <a:ext uri="{FF2B5EF4-FFF2-40B4-BE49-F238E27FC236}">
                <a16:creationId xmlns:a16="http://schemas.microsoft.com/office/drawing/2014/main" id="{13EA390C-FCC5-4812-BDBC-DC4529BA2529}"/>
              </a:ext>
            </a:extLst>
          </p:cNvPr>
          <p:cNvSpPr>
            <a:spLocks noChangeAspect="1"/>
          </p:cNvSpPr>
          <p:nvPr/>
        </p:nvSpPr>
        <p:spPr bwMode="auto">
          <a:xfrm>
            <a:off x="8820728" y="5230690"/>
            <a:ext cx="304842" cy="287501"/>
          </a:xfrm>
          <a:custGeom>
            <a:avLst/>
            <a:gdLst>
              <a:gd name="T0" fmla="*/ 0 w 6157"/>
              <a:gd name="T1" fmla="*/ 3844 h 5816"/>
              <a:gd name="T2" fmla="*/ 1972 w 6157"/>
              <a:gd name="T3" fmla="*/ 3844 h 5816"/>
              <a:gd name="T4" fmla="*/ 1972 w 6157"/>
              <a:gd name="T5" fmla="*/ 5816 h 5816"/>
              <a:gd name="T6" fmla="*/ 0 w 6157"/>
              <a:gd name="T7" fmla="*/ 5816 h 5816"/>
              <a:gd name="T8" fmla="*/ 0 w 6157"/>
              <a:gd name="T9" fmla="*/ 3844 h 5816"/>
              <a:gd name="T10" fmla="*/ 2592 w 6157"/>
              <a:gd name="T11" fmla="*/ 5816 h 5816"/>
              <a:gd name="T12" fmla="*/ 4565 w 6157"/>
              <a:gd name="T13" fmla="*/ 5816 h 5816"/>
              <a:gd name="T14" fmla="*/ 4565 w 6157"/>
              <a:gd name="T15" fmla="*/ 3844 h 5816"/>
              <a:gd name="T16" fmla="*/ 2592 w 6157"/>
              <a:gd name="T17" fmla="*/ 3844 h 5816"/>
              <a:gd name="T18" fmla="*/ 2592 w 6157"/>
              <a:gd name="T19" fmla="*/ 5816 h 5816"/>
              <a:gd name="T20" fmla="*/ 37 w 6157"/>
              <a:gd name="T21" fmla="*/ 3261 h 5816"/>
              <a:gd name="T22" fmla="*/ 2010 w 6157"/>
              <a:gd name="T23" fmla="*/ 3261 h 5816"/>
              <a:gd name="T24" fmla="*/ 2010 w 6157"/>
              <a:gd name="T25" fmla="*/ 1289 h 5816"/>
              <a:gd name="T26" fmla="*/ 37 w 6157"/>
              <a:gd name="T27" fmla="*/ 1289 h 5816"/>
              <a:gd name="T28" fmla="*/ 37 w 6157"/>
              <a:gd name="T29" fmla="*/ 3261 h 5816"/>
              <a:gd name="T30" fmla="*/ 4340 w 6157"/>
              <a:gd name="T31" fmla="*/ 1060 h 5816"/>
              <a:gd name="T32" fmla="*/ 3652 w 6157"/>
              <a:gd name="T33" fmla="*/ 0 h 5816"/>
              <a:gd name="T34" fmla="*/ 2592 w 6157"/>
              <a:gd name="T35" fmla="*/ 688 h 5816"/>
              <a:gd name="T36" fmla="*/ 3280 w 6157"/>
              <a:gd name="T37" fmla="*/ 1748 h 5816"/>
              <a:gd name="T38" fmla="*/ 4340 w 6157"/>
              <a:gd name="T39" fmla="*/ 1060 h 5816"/>
              <a:gd name="T40" fmla="*/ 2924 w 6157"/>
              <a:gd name="T41" fmla="*/ 2680 h 5816"/>
              <a:gd name="T42" fmla="*/ 3872 w 6157"/>
              <a:gd name="T43" fmla="*/ 3515 h 5816"/>
              <a:gd name="T44" fmla="*/ 4707 w 6157"/>
              <a:gd name="T45" fmla="*/ 2568 h 5816"/>
              <a:gd name="T46" fmla="*/ 3760 w 6157"/>
              <a:gd name="T47" fmla="*/ 1733 h 5816"/>
              <a:gd name="T48" fmla="*/ 2924 w 6157"/>
              <a:gd name="T49" fmla="*/ 2680 h 5816"/>
              <a:gd name="T50" fmla="*/ 5495 w 6157"/>
              <a:gd name="T51" fmla="*/ 603 h 5816"/>
              <a:gd name="T52" fmla="*/ 4419 w 6157"/>
              <a:gd name="T53" fmla="*/ 1265 h 5816"/>
              <a:gd name="T54" fmla="*/ 5081 w 6157"/>
              <a:gd name="T55" fmla="*/ 2341 h 5816"/>
              <a:gd name="T56" fmla="*/ 6157 w 6157"/>
              <a:gd name="T57" fmla="*/ 1679 h 5816"/>
              <a:gd name="T58" fmla="*/ 5495 w 6157"/>
              <a:gd name="T59" fmla="*/ 603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57" h="5816">
                <a:moveTo>
                  <a:pt x="0" y="3844"/>
                </a:moveTo>
                <a:lnTo>
                  <a:pt x="1972" y="3844"/>
                </a:lnTo>
                <a:lnTo>
                  <a:pt x="1972" y="5816"/>
                </a:lnTo>
                <a:lnTo>
                  <a:pt x="0" y="5816"/>
                </a:lnTo>
                <a:lnTo>
                  <a:pt x="0" y="3844"/>
                </a:lnTo>
                <a:close/>
                <a:moveTo>
                  <a:pt x="2592" y="5816"/>
                </a:moveTo>
                <a:lnTo>
                  <a:pt x="4565" y="5816"/>
                </a:lnTo>
                <a:lnTo>
                  <a:pt x="4565" y="3844"/>
                </a:lnTo>
                <a:lnTo>
                  <a:pt x="2592" y="3844"/>
                </a:lnTo>
                <a:lnTo>
                  <a:pt x="2592" y="5816"/>
                </a:lnTo>
                <a:close/>
                <a:moveTo>
                  <a:pt x="37" y="3261"/>
                </a:moveTo>
                <a:lnTo>
                  <a:pt x="2010" y="3261"/>
                </a:lnTo>
                <a:lnTo>
                  <a:pt x="2010" y="1289"/>
                </a:lnTo>
                <a:lnTo>
                  <a:pt x="37" y="1289"/>
                </a:lnTo>
                <a:lnTo>
                  <a:pt x="37" y="3261"/>
                </a:lnTo>
                <a:close/>
                <a:moveTo>
                  <a:pt x="4340" y="1060"/>
                </a:moveTo>
                <a:lnTo>
                  <a:pt x="3652" y="0"/>
                </a:lnTo>
                <a:lnTo>
                  <a:pt x="2592" y="688"/>
                </a:lnTo>
                <a:lnTo>
                  <a:pt x="3280" y="1748"/>
                </a:lnTo>
                <a:lnTo>
                  <a:pt x="4340" y="1060"/>
                </a:lnTo>
                <a:close/>
                <a:moveTo>
                  <a:pt x="2924" y="2680"/>
                </a:moveTo>
                <a:lnTo>
                  <a:pt x="3872" y="3515"/>
                </a:lnTo>
                <a:lnTo>
                  <a:pt x="4707" y="2568"/>
                </a:lnTo>
                <a:lnTo>
                  <a:pt x="3760" y="1733"/>
                </a:lnTo>
                <a:lnTo>
                  <a:pt x="2924" y="2680"/>
                </a:lnTo>
                <a:close/>
                <a:moveTo>
                  <a:pt x="5495" y="603"/>
                </a:moveTo>
                <a:lnTo>
                  <a:pt x="4419" y="1265"/>
                </a:lnTo>
                <a:lnTo>
                  <a:pt x="5081" y="2341"/>
                </a:lnTo>
                <a:lnTo>
                  <a:pt x="6157" y="1679"/>
                </a:lnTo>
                <a:lnTo>
                  <a:pt x="5495" y="603"/>
                </a:ln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014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1îḍê">
            <a:extLst>
              <a:ext uri="{FF2B5EF4-FFF2-40B4-BE49-F238E27FC236}">
                <a16:creationId xmlns:a16="http://schemas.microsoft.com/office/drawing/2014/main" id="{F65FF0D0-E899-4904-8B13-46AE526805AD}"/>
              </a:ext>
            </a:extLst>
          </p:cNvPr>
          <p:cNvSpPr/>
          <p:nvPr/>
        </p:nvSpPr>
        <p:spPr>
          <a:xfrm>
            <a:off x="12144314" y="2727392"/>
            <a:ext cx="558048" cy="115201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377"/>
            <a:endParaRPr lang="zh-CN" altLang="en-US" sz="2800" dirty="0"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EC69F1A-9213-4F91-A1AE-89C10AF1F813}"/>
              </a:ext>
            </a:extLst>
          </p:cNvPr>
          <p:cNvGrpSpPr/>
          <p:nvPr/>
        </p:nvGrpSpPr>
        <p:grpSpPr>
          <a:xfrm>
            <a:off x="1963304" y="604058"/>
            <a:ext cx="9087722" cy="5649880"/>
            <a:chOff x="2718216" y="1069897"/>
            <a:chExt cx="7589141" cy="4718205"/>
          </a:xfrm>
        </p:grpSpPr>
        <p:sp>
          <p:nvSpPr>
            <p:cNvPr id="6" name="iṣ1iḍê">
              <a:extLst>
                <a:ext uri="{FF2B5EF4-FFF2-40B4-BE49-F238E27FC236}">
                  <a16:creationId xmlns:a16="http://schemas.microsoft.com/office/drawing/2014/main" id="{52E80113-2698-4BFD-BA09-7477C341CA17}"/>
                </a:ext>
              </a:extLst>
            </p:cNvPr>
            <p:cNvSpPr/>
            <p:nvPr/>
          </p:nvSpPr>
          <p:spPr>
            <a:xfrm>
              <a:off x="2718216" y="1069897"/>
              <a:ext cx="4020911" cy="4718205"/>
            </a:xfrm>
            <a:prstGeom prst="arc">
              <a:avLst>
                <a:gd name="adj1" fmla="val 17900157"/>
                <a:gd name="adj2" fmla="val 4152763"/>
              </a:avLst>
            </a:prstGeom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7" name="îSlíḋé">
              <a:extLst>
                <a:ext uri="{FF2B5EF4-FFF2-40B4-BE49-F238E27FC236}">
                  <a16:creationId xmlns:a16="http://schemas.microsoft.com/office/drawing/2014/main" id="{0F24A7E4-236F-40D4-85B4-D13C43587C6D}"/>
                </a:ext>
              </a:extLst>
            </p:cNvPr>
            <p:cNvGrpSpPr/>
            <p:nvPr/>
          </p:nvGrpSpPr>
          <p:grpSpPr>
            <a:xfrm>
              <a:off x="6202214" y="1989733"/>
              <a:ext cx="3824299" cy="460805"/>
              <a:chOff x="4206361" y="1523852"/>
              <a:chExt cx="4612759" cy="555810"/>
            </a:xfrm>
          </p:grpSpPr>
          <p:sp>
            <p:nvSpPr>
              <p:cNvPr id="17" name="ísḻíḍê">
                <a:extLst>
                  <a:ext uri="{FF2B5EF4-FFF2-40B4-BE49-F238E27FC236}">
                    <a16:creationId xmlns:a16="http://schemas.microsoft.com/office/drawing/2014/main" id="{76D645B7-C5DC-4F4C-BD25-A07CBE29085B}"/>
                  </a:ext>
                </a:extLst>
              </p:cNvPr>
              <p:cNvSpPr/>
              <p:nvPr/>
            </p:nvSpPr>
            <p:spPr>
              <a:xfrm>
                <a:off x="4206361" y="1523852"/>
                <a:ext cx="555810" cy="555810"/>
              </a:xfrm>
              <a:prstGeom prst="ellipse">
                <a:avLst/>
              </a:prstGeom>
              <a:solidFill>
                <a:srgbClr val="41B4AD"/>
              </a:solidFill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íṧlíḋê">
                <a:extLst>
                  <a:ext uri="{FF2B5EF4-FFF2-40B4-BE49-F238E27FC236}">
                    <a16:creationId xmlns:a16="http://schemas.microsoft.com/office/drawing/2014/main" id="{835D65C6-229D-4B93-9E4E-4CFA3DD5A574}"/>
                  </a:ext>
                </a:extLst>
              </p:cNvPr>
              <p:cNvSpPr/>
              <p:nvPr/>
            </p:nvSpPr>
            <p:spPr bwMode="auto">
              <a:xfrm>
                <a:off x="4900708" y="1564193"/>
                <a:ext cx="3918412" cy="47512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研 究 工 具 简 介</a:t>
                </a:r>
                <a:endPara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íşļiḑé">
              <a:extLst>
                <a:ext uri="{FF2B5EF4-FFF2-40B4-BE49-F238E27FC236}">
                  <a16:creationId xmlns:a16="http://schemas.microsoft.com/office/drawing/2014/main" id="{8794F2FC-0057-42E0-9F7D-122DD60E5625}"/>
                </a:ext>
              </a:extLst>
            </p:cNvPr>
            <p:cNvGrpSpPr/>
            <p:nvPr/>
          </p:nvGrpSpPr>
          <p:grpSpPr>
            <a:xfrm>
              <a:off x="6483058" y="2849458"/>
              <a:ext cx="3824299" cy="460805"/>
              <a:chOff x="4690455" y="2795372"/>
              <a:chExt cx="4612759" cy="555810"/>
            </a:xfrm>
          </p:grpSpPr>
          <p:sp>
            <p:nvSpPr>
              <p:cNvPr id="15" name="ïṥliḋê">
                <a:extLst>
                  <a:ext uri="{FF2B5EF4-FFF2-40B4-BE49-F238E27FC236}">
                    <a16:creationId xmlns:a16="http://schemas.microsoft.com/office/drawing/2014/main" id="{4A6174D2-2BB4-4151-B646-FAFDF109020B}"/>
                  </a:ext>
                </a:extLst>
              </p:cNvPr>
              <p:cNvSpPr/>
              <p:nvPr/>
            </p:nvSpPr>
            <p:spPr>
              <a:xfrm>
                <a:off x="4690455" y="2795372"/>
                <a:ext cx="555810" cy="555810"/>
              </a:xfrm>
              <a:prstGeom prst="ellipse">
                <a:avLst/>
              </a:prstGeom>
              <a:solidFill>
                <a:srgbClr val="EB8FA6"/>
              </a:solidFill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ïšľíḑé">
                <a:extLst>
                  <a:ext uri="{FF2B5EF4-FFF2-40B4-BE49-F238E27FC236}">
                    <a16:creationId xmlns:a16="http://schemas.microsoft.com/office/drawing/2014/main" id="{A34E3250-5F37-49DB-821E-0F4D1F45DE68}"/>
                  </a:ext>
                </a:extLst>
              </p:cNvPr>
              <p:cNvSpPr/>
              <p:nvPr/>
            </p:nvSpPr>
            <p:spPr bwMode="auto">
              <a:xfrm>
                <a:off x="5384802" y="2835713"/>
                <a:ext cx="3918412" cy="47512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研 究 问 题 介 绍</a:t>
                </a:r>
                <a:endPara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ïṧḷide">
              <a:extLst>
                <a:ext uri="{FF2B5EF4-FFF2-40B4-BE49-F238E27FC236}">
                  <a16:creationId xmlns:a16="http://schemas.microsoft.com/office/drawing/2014/main" id="{45769EE6-F360-46E2-A385-62CAFA9A5389}"/>
                </a:ext>
              </a:extLst>
            </p:cNvPr>
            <p:cNvGrpSpPr/>
            <p:nvPr/>
          </p:nvGrpSpPr>
          <p:grpSpPr>
            <a:xfrm>
              <a:off x="6483058" y="3709184"/>
              <a:ext cx="3824299" cy="460805"/>
              <a:chOff x="4690455" y="3913219"/>
              <a:chExt cx="4612759" cy="555810"/>
            </a:xfrm>
          </p:grpSpPr>
          <p:sp>
            <p:nvSpPr>
              <p:cNvPr id="13" name="ïṧḻîde">
                <a:extLst>
                  <a:ext uri="{FF2B5EF4-FFF2-40B4-BE49-F238E27FC236}">
                    <a16:creationId xmlns:a16="http://schemas.microsoft.com/office/drawing/2014/main" id="{66A91C39-65F7-43CB-9CE7-E20A4F64D6AA}"/>
                  </a:ext>
                </a:extLst>
              </p:cNvPr>
              <p:cNvSpPr/>
              <p:nvPr/>
            </p:nvSpPr>
            <p:spPr>
              <a:xfrm>
                <a:off x="4690455" y="3913219"/>
                <a:ext cx="555810" cy="555810"/>
              </a:xfrm>
              <a:prstGeom prst="ellipse">
                <a:avLst/>
              </a:prstGeom>
              <a:solidFill>
                <a:srgbClr val="41B4AD"/>
              </a:solidFill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i$lïḋe">
                <a:extLst>
                  <a:ext uri="{FF2B5EF4-FFF2-40B4-BE49-F238E27FC236}">
                    <a16:creationId xmlns:a16="http://schemas.microsoft.com/office/drawing/2014/main" id="{27D1E1E9-1E3D-43E1-AF59-F843B4E30BFC}"/>
                  </a:ext>
                </a:extLst>
              </p:cNvPr>
              <p:cNvSpPr/>
              <p:nvPr/>
            </p:nvSpPr>
            <p:spPr bwMode="auto">
              <a:xfrm>
                <a:off x="5384802" y="3953560"/>
                <a:ext cx="3918412" cy="47512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解 决 算 法 介 绍</a:t>
                </a:r>
                <a:endPara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íSliḍé">
              <a:extLst>
                <a:ext uri="{FF2B5EF4-FFF2-40B4-BE49-F238E27FC236}">
                  <a16:creationId xmlns:a16="http://schemas.microsoft.com/office/drawing/2014/main" id="{5C1D81EA-3DDA-48DF-B143-F4263C8F5C05}"/>
                </a:ext>
              </a:extLst>
            </p:cNvPr>
            <p:cNvGrpSpPr/>
            <p:nvPr/>
          </p:nvGrpSpPr>
          <p:grpSpPr>
            <a:xfrm>
              <a:off x="6202214" y="4568909"/>
              <a:ext cx="3824299" cy="460805"/>
              <a:chOff x="4206361" y="5031065"/>
              <a:chExt cx="4612759" cy="555810"/>
            </a:xfrm>
          </p:grpSpPr>
          <p:sp>
            <p:nvSpPr>
              <p:cNvPr id="11" name="îṣḷíḍê">
                <a:extLst>
                  <a:ext uri="{FF2B5EF4-FFF2-40B4-BE49-F238E27FC236}">
                    <a16:creationId xmlns:a16="http://schemas.microsoft.com/office/drawing/2014/main" id="{43B8AD85-596A-4451-A23E-B36FB1804315}"/>
                  </a:ext>
                </a:extLst>
              </p:cNvPr>
              <p:cNvSpPr/>
              <p:nvPr/>
            </p:nvSpPr>
            <p:spPr>
              <a:xfrm>
                <a:off x="4206361" y="5031065"/>
                <a:ext cx="555810" cy="555810"/>
              </a:xfrm>
              <a:prstGeom prst="ellipse">
                <a:avLst/>
              </a:prstGeom>
              <a:solidFill>
                <a:srgbClr val="EB8FA6"/>
              </a:solidFill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išḷíḓê">
                <a:extLst>
                  <a:ext uri="{FF2B5EF4-FFF2-40B4-BE49-F238E27FC236}">
                    <a16:creationId xmlns:a16="http://schemas.microsoft.com/office/drawing/2014/main" id="{37144E26-752C-4225-BBA4-20F92A5F4CEB}"/>
                  </a:ext>
                </a:extLst>
              </p:cNvPr>
              <p:cNvSpPr/>
              <p:nvPr/>
            </p:nvSpPr>
            <p:spPr bwMode="auto">
              <a:xfrm>
                <a:off x="4900708" y="5071403"/>
                <a:ext cx="3918412" cy="47512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所 得 结 果 展 示</a:t>
                </a:r>
                <a:endPara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2186149-6255-4173-87F9-6F8DDC356D30}"/>
              </a:ext>
            </a:extLst>
          </p:cNvPr>
          <p:cNvGrpSpPr/>
          <p:nvPr/>
        </p:nvGrpSpPr>
        <p:grpSpPr>
          <a:xfrm>
            <a:off x="1598565" y="2663478"/>
            <a:ext cx="4536701" cy="1724367"/>
            <a:chOff x="1598565" y="2663478"/>
            <a:chExt cx="4536701" cy="172436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070756A-CF3F-4DAC-8096-B191043F7C40}"/>
                </a:ext>
              </a:extLst>
            </p:cNvPr>
            <p:cNvGrpSpPr/>
            <p:nvPr/>
          </p:nvGrpSpPr>
          <p:grpSpPr>
            <a:xfrm>
              <a:off x="1598565" y="2663478"/>
              <a:ext cx="4536701" cy="1724367"/>
              <a:chOff x="2594343" y="2724022"/>
              <a:chExt cx="3048609" cy="1158754"/>
            </a:xfrm>
          </p:grpSpPr>
          <p:sp>
            <p:nvSpPr>
              <p:cNvPr id="3" name="íŝḷîḋè">
                <a:extLst>
                  <a:ext uri="{FF2B5EF4-FFF2-40B4-BE49-F238E27FC236}">
                    <a16:creationId xmlns:a16="http://schemas.microsoft.com/office/drawing/2014/main" id="{2887F88F-30B9-4E07-9FE1-C77BE2E2D14C}"/>
                  </a:ext>
                </a:extLst>
              </p:cNvPr>
              <p:cNvSpPr/>
              <p:nvPr/>
            </p:nvSpPr>
            <p:spPr>
              <a:xfrm>
                <a:off x="2594343" y="2727392"/>
                <a:ext cx="2365527" cy="1152017"/>
              </a:xfrm>
              <a:prstGeom prst="rect">
                <a:avLst/>
              </a:prstGeom>
              <a:solidFill>
                <a:schemeClr val="bg1">
                  <a:lumMod val="75000"/>
                  <a:alpha val="50196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7"/>
                <a:endParaRPr lang="zh-CN" altLang="en-US" sz="2800" dirty="0">
                  <a:cs typeface="+mn-ea"/>
                  <a:sym typeface="+mn-lt"/>
                </a:endParaRPr>
              </a:p>
            </p:txBody>
          </p:sp>
          <p:sp>
            <p:nvSpPr>
              <p:cNvPr id="4" name="iś1îḓè">
                <a:extLst>
                  <a:ext uri="{FF2B5EF4-FFF2-40B4-BE49-F238E27FC236}">
                    <a16:creationId xmlns:a16="http://schemas.microsoft.com/office/drawing/2014/main" id="{55315C56-14E7-41D9-9568-729730066F78}"/>
                  </a:ext>
                </a:extLst>
              </p:cNvPr>
              <p:cNvSpPr/>
              <p:nvPr/>
            </p:nvSpPr>
            <p:spPr>
              <a:xfrm>
                <a:off x="4484198" y="2724022"/>
                <a:ext cx="1158754" cy="11587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762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3200" i="1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  <a:endParaRPr lang="zh-CN" altLang="en-US" sz="3200" i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EA1B18-C12C-4DEA-B0C7-65F6ABA43145}"/>
                </a:ext>
              </a:extLst>
            </p:cNvPr>
            <p:cNvSpPr txBox="1"/>
            <p:nvPr/>
          </p:nvSpPr>
          <p:spPr>
            <a:xfrm>
              <a:off x="1983261" y="3010916"/>
              <a:ext cx="22024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目 录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7377344" y="604058"/>
            <a:ext cx="2139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</a:rPr>
              <a:t>https://www.ypppt.com/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ś1îḓè">
            <a:extLst>
              <a:ext uri="{FF2B5EF4-FFF2-40B4-BE49-F238E27FC236}">
                <a16:creationId xmlns:a16="http://schemas.microsoft.com/office/drawing/2014/main" id="{4D650F8B-0786-4D32-BDE9-7722886FE177}"/>
              </a:ext>
            </a:extLst>
          </p:cNvPr>
          <p:cNvSpPr/>
          <p:nvPr/>
        </p:nvSpPr>
        <p:spPr>
          <a:xfrm>
            <a:off x="4878732" y="1068594"/>
            <a:ext cx="2149389" cy="2149389"/>
          </a:xfrm>
          <a:prstGeom prst="ellipse">
            <a:avLst/>
          </a:prstGeom>
          <a:solidFill>
            <a:srgbClr val="EB8FA6"/>
          </a:solidFill>
          <a:ln w="762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BEEE3B-A2BD-43DD-8480-BAF4860ABCA7}"/>
              </a:ext>
            </a:extLst>
          </p:cNvPr>
          <p:cNvSpPr/>
          <p:nvPr/>
        </p:nvSpPr>
        <p:spPr>
          <a:xfrm>
            <a:off x="3266634" y="3475213"/>
            <a:ext cx="53735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 究 工 具 简 介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55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 究 工 具 简 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338710-3441-4F3A-A67C-F62558547656}"/>
              </a:ext>
            </a:extLst>
          </p:cNvPr>
          <p:cNvSpPr/>
          <p:nvPr/>
        </p:nvSpPr>
        <p:spPr>
          <a:xfrm>
            <a:off x="1766150" y="1737385"/>
            <a:ext cx="43298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EB8FA6"/>
                </a:solidFill>
                <a:highlight>
                  <a:srgbClr val="A0E6E4"/>
                </a:highlight>
                <a:cs typeface="+mn-ea"/>
                <a:sym typeface="+mn-lt"/>
              </a:rPr>
              <a:t>编程语言和开发工具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0C49A6-3286-4AA2-9476-45E812ED9B7D}"/>
              </a:ext>
            </a:extLst>
          </p:cNvPr>
          <p:cNvGrpSpPr/>
          <p:nvPr/>
        </p:nvGrpSpPr>
        <p:grpSpPr>
          <a:xfrm>
            <a:off x="1726061" y="5372463"/>
            <a:ext cx="1687439" cy="356768"/>
            <a:chOff x="5398901" y="4694472"/>
            <a:chExt cx="1687439" cy="35676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1D7B3BF-B81A-4FCB-9F2B-997E42E02A3A}"/>
                </a:ext>
              </a:extLst>
            </p:cNvPr>
            <p:cNvSpPr/>
            <p:nvPr/>
          </p:nvSpPr>
          <p:spPr>
            <a:xfrm>
              <a:off x="5398901" y="4694472"/>
              <a:ext cx="1687439" cy="356768"/>
            </a:xfrm>
            <a:prstGeom prst="roundRect">
              <a:avLst>
                <a:gd name="adj" fmla="val 0"/>
              </a:avLst>
            </a:prstGeom>
            <a:solidFill>
              <a:srgbClr val="A0E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link-interface-symbol-rotated-to-right_44493">
              <a:extLst>
                <a:ext uri="{FF2B5EF4-FFF2-40B4-BE49-F238E27FC236}">
                  <a16:creationId xmlns:a16="http://schemas.microsoft.com/office/drawing/2014/main" id="{B89234C2-2014-4C07-ACBA-B52A331520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8508" y="4775573"/>
              <a:ext cx="194971" cy="194567"/>
            </a:xfrm>
            <a:custGeom>
              <a:avLst/>
              <a:gdLst>
                <a:gd name="connsiteX0" fmla="*/ 294871 w 608829"/>
                <a:gd name="connsiteY0" fmla="*/ 177400 h 607568"/>
                <a:gd name="connsiteX1" fmla="*/ 335683 w 608829"/>
                <a:gd name="connsiteY1" fmla="*/ 187426 h 607568"/>
                <a:gd name="connsiteX2" fmla="*/ 387100 w 608829"/>
                <a:gd name="connsiteY2" fmla="*/ 221138 h 607568"/>
                <a:gd name="connsiteX3" fmla="*/ 321745 w 608829"/>
                <a:gd name="connsiteY3" fmla="*/ 286295 h 607568"/>
                <a:gd name="connsiteX4" fmla="*/ 236256 w 608829"/>
                <a:gd name="connsiteY4" fmla="*/ 286295 h 607568"/>
                <a:gd name="connsiteX5" fmla="*/ 109882 w 608829"/>
                <a:gd name="connsiteY5" fmla="*/ 412484 h 607568"/>
                <a:gd name="connsiteX6" fmla="*/ 109882 w 608829"/>
                <a:gd name="connsiteY6" fmla="*/ 497848 h 607568"/>
                <a:gd name="connsiteX7" fmla="*/ 195370 w 608829"/>
                <a:gd name="connsiteY7" fmla="*/ 497848 h 607568"/>
                <a:gd name="connsiteX8" fmla="*/ 253498 w 608829"/>
                <a:gd name="connsiteY8" fmla="*/ 439805 h 607568"/>
                <a:gd name="connsiteX9" fmla="*/ 374814 w 608829"/>
                <a:gd name="connsiteY9" fmla="*/ 447846 h 607568"/>
                <a:gd name="connsiteX10" fmla="*/ 260726 w 608829"/>
                <a:gd name="connsiteY10" fmla="*/ 563108 h 607568"/>
                <a:gd name="connsiteX11" fmla="*/ 44526 w 608829"/>
                <a:gd name="connsiteY11" fmla="*/ 563108 h 607568"/>
                <a:gd name="connsiteX12" fmla="*/ 44526 w 608829"/>
                <a:gd name="connsiteY12" fmla="*/ 347328 h 607568"/>
                <a:gd name="connsiteX13" fmla="*/ 170901 w 608829"/>
                <a:gd name="connsiteY13" fmla="*/ 221138 h 607568"/>
                <a:gd name="connsiteX14" fmla="*/ 176889 w 608829"/>
                <a:gd name="connsiteY14" fmla="*/ 215674 h 607568"/>
                <a:gd name="connsiteX15" fmla="*/ 294871 w 608829"/>
                <a:gd name="connsiteY15" fmla="*/ 177400 h 607568"/>
                <a:gd name="connsiteX16" fmla="*/ 455930 w 608829"/>
                <a:gd name="connsiteY16" fmla="*/ 0 h 607568"/>
                <a:gd name="connsiteX17" fmla="*/ 563990 w 608829"/>
                <a:gd name="connsiteY17" fmla="*/ 44453 h 607568"/>
                <a:gd name="connsiteX18" fmla="*/ 563990 w 608829"/>
                <a:gd name="connsiteY18" fmla="*/ 260200 h 607568"/>
                <a:gd name="connsiteX19" fmla="*/ 516388 w 608829"/>
                <a:gd name="connsiteY19" fmla="*/ 307719 h 607568"/>
                <a:gd name="connsiteX20" fmla="*/ 437602 w 608829"/>
                <a:gd name="connsiteY20" fmla="*/ 386370 h 607568"/>
                <a:gd name="connsiteX21" fmla="*/ 425004 w 608829"/>
                <a:gd name="connsiteY21" fmla="*/ 397708 h 607568"/>
                <a:gd name="connsiteX22" fmla="*/ 272905 w 608829"/>
                <a:gd name="connsiteY22" fmla="*/ 419974 h 607568"/>
                <a:gd name="connsiteX23" fmla="*/ 221483 w 608829"/>
                <a:gd name="connsiteY23" fmla="*/ 386370 h 607568"/>
                <a:gd name="connsiteX24" fmla="*/ 286742 w 608829"/>
                <a:gd name="connsiteY24" fmla="*/ 321223 h 607568"/>
                <a:gd name="connsiteX25" fmla="*/ 372343 w 608829"/>
                <a:gd name="connsiteY25" fmla="*/ 321223 h 607568"/>
                <a:gd name="connsiteX26" fmla="*/ 422423 w 608829"/>
                <a:gd name="connsiteY26" fmla="*/ 271126 h 607568"/>
                <a:gd name="connsiteX27" fmla="*/ 498731 w 608829"/>
                <a:gd name="connsiteY27" fmla="*/ 195053 h 607568"/>
                <a:gd name="connsiteX28" fmla="*/ 498731 w 608829"/>
                <a:gd name="connsiteY28" fmla="*/ 109600 h 607568"/>
                <a:gd name="connsiteX29" fmla="*/ 413130 w 608829"/>
                <a:gd name="connsiteY29" fmla="*/ 109600 h 607568"/>
                <a:gd name="connsiteX30" fmla="*/ 352517 w 608829"/>
                <a:gd name="connsiteY30" fmla="*/ 170211 h 607568"/>
                <a:gd name="connsiteX31" fmla="*/ 231189 w 608829"/>
                <a:gd name="connsiteY31" fmla="*/ 160933 h 607568"/>
                <a:gd name="connsiteX32" fmla="*/ 347871 w 608829"/>
                <a:gd name="connsiteY32" fmla="*/ 44453 h 607568"/>
                <a:gd name="connsiteX33" fmla="*/ 455930 w 608829"/>
                <a:gd name="connsiteY33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8829" h="607568">
                  <a:moveTo>
                    <a:pt x="294871" y="177400"/>
                  </a:moveTo>
                  <a:cubicBezTo>
                    <a:pt x="308774" y="178830"/>
                    <a:pt x="322519" y="182168"/>
                    <a:pt x="335683" y="187426"/>
                  </a:cubicBezTo>
                  <a:cubicBezTo>
                    <a:pt x="354164" y="194642"/>
                    <a:pt x="371923" y="205983"/>
                    <a:pt x="387100" y="221138"/>
                  </a:cubicBezTo>
                  <a:lnTo>
                    <a:pt x="321745" y="286295"/>
                  </a:lnTo>
                  <a:cubicBezTo>
                    <a:pt x="298204" y="262789"/>
                    <a:pt x="259796" y="262789"/>
                    <a:pt x="236256" y="286295"/>
                  </a:cubicBezTo>
                  <a:lnTo>
                    <a:pt x="109882" y="412484"/>
                  </a:lnTo>
                  <a:cubicBezTo>
                    <a:pt x="86238" y="435990"/>
                    <a:pt x="86238" y="474342"/>
                    <a:pt x="109882" y="497848"/>
                  </a:cubicBezTo>
                  <a:cubicBezTo>
                    <a:pt x="133422" y="521457"/>
                    <a:pt x="171830" y="521457"/>
                    <a:pt x="195370" y="497848"/>
                  </a:cubicBezTo>
                  <a:lnTo>
                    <a:pt x="253498" y="439805"/>
                  </a:lnTo>
                  <a:cubicBezTo>
                    <a:pt x="303263" y="459599"/>
                    <a:pt x="316685" y="461249"/>
                    <a:pt x="374814" y="447846"/>
                  </a:cubicBezTo>
                  <a:lnTo>
                    <a:pt x="260726" y="563108"/>
                  </a:lnTo>
                  <a:cubicBezTo>
                    <a:pt x="201255" y="622388"/>
                    <a:pt x="103996" y="622388"/>
                    <a:pt x="44526" y="563108"/>
                  </a:cubicBezTo>
                  <a:cubicBezTo>
                    <a:pt x="-14841" y="503724"/>
                    <a:pt x="-14841" y="406608"/>
                    <a:pt x="44526" y="347328"/>
                  </a:cubicBezTo>
                  <a:lnTo>
                    <a:pt x="170901" y="221138"/>
                  </a:lnTo>
                  <a:cubicBezTo>
                    <a:pt x="172656" y="219385"/>
                    <a:pt x="174721" y="217323"/>
                    <a:pt x="176889" y="215674"/>
                  </a:cubicBezTo>
                  <a:cubicBezTo>
                    <a:pt x="210031" y="185982"/>
                    <a:pt x="253163" y="173108"/>
                    <a:pt x="294871" y="177400"/>
                  </a:cubicBezTo>
                  <a:close/>
                  <a:moveTo>
                    <a:pt x="455930" y="0"/>
                  </a:moveTo>
                  <a:cubicBezTo>
                    <a:pt x="495117" y="0"/>
                    <a:pt x="534303" y="14818"/>
                    <a:pt x="563990" y="44453"/>
                  </a:cubicBezTo>
                  <a:cubicBezTo>
                    <a:pt x="623776" y="104136"/>
                    <a:pt x="623776" y="200929"/>
                    <a:pt x="563990" y="260200"/>
                  </a:cubicBezTo>
                  <a:lnTo>
                    <a:pt x="516388" y="307719"/>
                  </a:lnTo>
                  <a:lnTo>
                    <a:pt x="437602" y="386370"/>
                  </a:lnTo>
                  <a:cubicBezTo>
                    <a:pt x="433781" y="390596"/>
                    <a:pt x="429135" y="394410"/>
                    <a:pt x="425004" y="397708"/>
                  </a:cubicBezTo>
                  <a:cubicBezTo>
                    <a:pt x="381120" y="432240"/>
                    <a:pt x="322986" y="439765"/>
                    <a:pt x="272905" y="419974"/>
                  </a:cubicBezTo>
                  <a:cubicBezTo>
                    <a:pt x="254319" y="412861"/>
                    <a:pt x="236662" y="401522"/>
                    <a:pt x="221483" y="386370"/>
                  </a:cubicBezTo>
                  <a:lnTo>
                    <a:pt x="286742" y="321223"/>
                  </a:lnTo>
                  <a:cubicBezTo>
                    <a:pt x="310388" y="344725"/>
                    <a:pt x="348697" y="344725"/>
                    <a:pt x="372343" y="321223"/>
                  </a:cubicBezTo>
                  <a:lnTo>
                    <a:pt x="422423" y="271126"/>
                  </a:lnTo>
                  <a:lnTo>
                    <a:pt x="498731" y="195053"/>
                  </a:lnTo>
                  <a:cubicBezTo>
                    <a:pt x="522273" y="171448"/>
                    <a:pt x="522273" y="133205"/>
                    <a:pt x="498731" y="109600"/>
                  </a:cubicBezTo>
                  <a:cubicBezTo>
                    <a:pt x="475085" y="86097"/>
                    <a:pt x="436776" y="86097"/>
                    <a:pt x="413130" y="109600"/>
                  </a:cubicBezTo>
                  <a:lnTo>
                    <a:pt x="352517" y="170211"/>
                  </a:lnTo>
                  <a:cubicBezTo>
                    <a:pt x="314622" y="152584"/>
                    <a:pt x="271150" y="149595"/>
                    <a:pt x="231189" y="160933"/>
                  </a:cubicBezTo>
                  <a:lnTo>
                    <a:pt x="347871" y="44453"/>
                  </a:lnTo>
                  <a:cubicBezTo>
                    <a:pt x="377557" y="14818"/>
                    <a:pt x="416744" y="0"/>
                    <a:pt x="4559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checked-box_56785">
              <a:extLst>
                <a:ext uri="{FF2B5EF4-FFF2-40B4-BE49-F238E27FC236}">
                  <a16:creationId xmlns:a16="http://schemas.microsoft.com/office/drawing/2014/main" id="{10B62521-81B8-4EE3-91BF-D8A51499BE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86989" y="4781856"/>
              <a:ext cx="194971" cy="182000"/>
            </a:xfrm>
            <a:custGeom>
              <a:avLst/>
              <a:gdLst>
                <a:gd name="connsiteX0" fmla="*/ 543624 w 608916"/>
                <a:gd name="connsiteY0" fmla="*/ 21381 h 568405"/>
                <a:gd name="connsiteX1" fmla="*/ 547463 w 608916"/>
                <a:gd name="connsiteY1" fmla="*/ 21520 h 568405"/>
                <a:gd name="connsiteX2" fmla="*/ 590945 w 608916"/>
                <a:gd name="connsiteY2" fmla="*/ 41382 h 568405"/>
                <a:gd name="connsiteX3" fmla="*/ 588586 w 608916"/>
                <a:gd name="connsiteY3" fmla="*/ 135333 h 568405"/>
                <a:gd name="connsiteX4" fmla="*/ 338056 w 608916"/>
                <a:gd name="connsiteY4" fmla="*/ 385502 h 568405"/>
                <a:gd name="connsiteX5" fmla="*/ 291521 w 608916"/>
                <a:gd name="connsiteY5" fmla="*/ 404763 h 568405"/>
                <a:gd name="connsiteX6" fmla="*/ 244940 w 608916"/>
                <a:gd name="connsiteY6" fmla="*/ 385502 h 568405"/>
                <a:gd name="connsiteX7" fmla="*/ 198359 w 608916"/>
                <a:gd name="connsiteY7" fmla="*/ 338988 h 568405"/>
                <a:gd name="connsiteX8" fmla="*/ 147938 w 608916"/>
                <a:gd name="connsiteY8" fmla="*/ 288594 h 568405"/>
                <a:gd name="connsiteX9" fmla="*/ 147938 w 608916"/>
                <a:gd name="connsiteY9" fmla="*/ 195612 h 568405"/>
                <a:gd name="connsiteX10" fmla="*/ 194473 w 608916"/>
                <a:gd name="connsiteY10" fmla="*/ 176350 h 568405"/>
                <a:gd name="connsiteX11" fmla="*/ 241054 w 608916"/>
                <a:gd name="connsiteY11" fmla="*/ 195612 h 568405"/>
                <a:gd name="connsiteX12" fmla="*/ 291059 w 608916"/>
                <a:gd name="connsiteY12" fmla="*/ 246375 h 568405"/>
                <a:gd name="connsiteX13" fmla="*/ 497089 w 608916"/>
                <a:gd name="connsiteY13" fmla="*/ 40642 h 568405"/>
                <a:gd name="connsiteX14" fmla="*/ 543624 w 608916"/>
                <a:gd name="connsiteY14" fmla="*/ 21381 h 568405"/>
                <a:gd name="connsiteX15" fmla="*/ 74010 w 608916"/>
                <a:gd name="connsiteY15" fmla="*/ 0 h 568405"/>
                <a:gd name="connsiteX16" fmla="*/ 489345 w 608916"/>
                <a:gd name="connsiteY16" fmla="*/ 0 h 568405"/>
                <a:gd name="connsiteX17" fmla="*/ 470935 w 608916"/>
                <a:gd name="connsiteY17" fmla="*/ 14595 h 568405"/>
                <a:gd name="connsiteX18" fmla="*/ 411542 w 608916"/>
                <a:gd name="connsiteY18" fmla="*/ 73897 h 568405"/>
                <a:gd name="connsiteX19" fmla="*/ 74010 w 608916"/>
                <a:gd name="connsiteY19" fmla="*/ 73897 h 568405"/>
                <a:gd name="connsiteX20" fmla="*/ 74010 w 608916"/>
                <a:gd name="connsiteY20" fmla="*/ 494508 h 568405"/>
                <a:gd name="connsiteX21" fmla="*/ 495312 w 608916"/>
                <a:gd name="connsiteY21" fmla="*/ 494508 h 568405"/>
                <a:gd name="connsiteX22" fmla="*/ 495312 w 608916"/>
                <a:gd name="connsiteY22" fmla="*/ 280762 h 568405"/>
                <a:gd name="connsiteX23" fmla="*/ 569322 w 608916"/>
                <a:gd name="connsiteY23" fmla="*/ 206865 h 568405"/>
                <a:gd name="connsiteX24" fmla="*/ 569322 w 608916"/>
                <a:gd name="connsiteY24" fmla="*/ 494508 h 568405"/>
                <a:gd name="connsiteX25" fmla="*/ 495312 w 608916"/>
                <a:gd name="connsiteY25" fmla="*/ 568405 h 568405"/>
                <a:gd name="connsiteX26" fmla="*/ 74010 w 608916"/>
                <a:gd name="connsiteY26" fmla="*/ 568405 h 568405"/>
                <a:gd name="connsiteX27" fmla="*/ 0 w 608916"/>
                <a:gd name="connsiteY27" fmla="*/ 494554 h 568405"/>
                <a:gd name="connsiteX28" fmla="*/ 0 w 608916"/>
                <a:gd name="connsiteY28" fmla="*/ 73897 h 568405"/>
                <a:gd name="connsiteX29" fmla="*/ 74010 w 608916"/>
                <a:gd name="connsiteY29" fmla="*/ 0 h 56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08916" h="568405">
                  <a:moveTo>
                    <a:pt x="543624" y="21381"/>
                  </a:moveTo>
                  <a:cubicBezTo>
                    <a:pt x="544919" y="21381"/>
                    <a:pt x="546168" y="21427"/>
                    <a:pt x="547463" y="21520"/>
                  </a:cubicBezTo>
                  <a:cubicBezTo>
                    <a:pt x="563330" y="22443"/>
                    <a:pt x="578965" y="29002"/>
                    <a:pt x="590945" y="41382"/>
                  </a:cubicBezTo>
                  <a:cubicBezTo>
                    <a:pt x="616248" y="67433"/>
                    <a:pt x="614259" y="109651"/>
                    <a:pt x="588586" y="135333"/>
                  </a:cubicBezTo>
                  <a:lnTo>
                    <a:pt x="338056" y="385502"/>
                  </a:lnTo>
                  <a:cubicBezTo>
                    <a:pt x="325752" y="397881"/>
                    <a:pt x="308960" y="404763"/>
                    <a:pt x="291521" y="404763"/>
                  </a:cubicBezTo>
                  <a:cubicBezTo>
                    <a:pt x="274036" y="404763"/>
                    <a:pt x="257291" y="397788"/>
                    <a:pt x="244940" y="385502"/>
                  </a:cubicBezTo>
                  <a:lnTo>
                    <a:pt x="198359" y="338988"/>
                  </a:lnTo>
                  <a:lnTo>
                    <a:pt x="147938" y="288594"/>
                  </a:lnTo>
                  <a:cubicBezTo>
                    <a:pt x="122219" y="262912"/>
                    <a:pt x="122219" y="221294"/>
                    <a:pt x="147938" y="195612"/>
                  </a:cubicBezTo>
                  <a:cubicBezTo>
                    <a:pt x="160798" y="182725"/>
                    <a:pt x="177636" y="176350"/>
                    <a:pt x="194473" y="176350"/>
                  </a:cubicBezTo>
                  <a:cubicBezTo>
                    <a:pt x="211311" y="176350"/>
                    <a:pt x="228241" y="182817"/>
                    <a:pt x="241054" y="195612"/>
                  </a:cubicBezTo>
                  <a:cubicBezTo>
                    <a:pt x="241054" y="195612"/>
                    <a:pt x="284120" y="238893"/>
                    <a:pt x="291059" y="246375"/>
                  </a:cubicBezTo>
                  <a:lnTo>
                    <a:pt x="497089" y="40642"/>
                  </a:lnTo>
                  <a:cubicBezTo>
                    <a:pt x="509949" y="27801"/>
                    <a:pt x="526786" y="21381"/>
                    <a:pt x="543624" y="21381"/>
                  </a:cubicBezTo>
                  <a:close/>
                  <a:moveTo>
                    <a:pt x="74010" y="0"/>
                  </a:moveTo>
                  <a:lnTo>
                    <a:pt x="489345" y="0"/>
                  </a:lnTo>
                  <a:cubicBezTo>
                    <a:pt x="482731" y="4111"/>
                    <a:pt x="476578" y="9006"/>
                    <a:pt x="470935" y="14595"/>
                  </a:cubicBezTo>
                  <a:lnTo>
                    <a:pt x="411542" y="73897"/>
                  </a:lnTo>
                  <a:lnTo>
                    <a:pt x="74010" y="73897"/>
                  </a:lnTo>
                  <a:lnTo>
                    <a:pt x="74010" y="494508"/>
                  </a:lnTo>
                  <a:lnTo>
                    <a:pt x="495312" y="494508"/>
                  </a:lnTo>
                  <a:lnTo>
                    <a:pt x="495312" y="280762"/>
                  </a:lnTo>
                  <a:lnTo>
                    <a:pt x="569322" y="206865"/>
                  </a:lnTo>
                  <a:lnTo>
                    <a:pt x="569322" y="494508"/>
                  </a:lnTo>
                  <a:cubicBezTo>
                    <a:pt x="569322" y="535244"/>
                    <a:pt x="536156" y="568405"/>
                    <a:pt x="495312" y="568405"/>
                  </a:cubicBezTo>
                  <a:lnTo>
                    <a:pt x="74010" y="568405"/>
                  </a:lnTo>
                  <a:cubicBezTo>
                    <a:pt x="33165" y="568405"/>
                    <a:pt x="0" y="535244"/>
                    <a:pt x="0" y="494554"/>
                  </a:cubicBezTo>
                  <a:lnTo>
                    <a:pt x="0" y="73897"/>
                  </a:lnTo>
                  <a:cubicBezTo>
                    <a:pt x="0" y="33115"/>
                    <a:pt x="33165" y="0"/>
                    <a:pt x="740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doctor_117793">
              <a:extLst>
                <a:ext uri="{FF2B5EF4-FFF2-40B4-BE49-F238E27FC236}">
                  <a16:creationId xmlns:a16="http://schemas.microsoft.com/office/drawing/2014/main" id="{E7B2A587-1A4B-4F80-98C1-B32C0469F5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95470" y="4775513"/>
              <a:ext cx="194971" cy="194687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81459" h="580612">
                  <a:moveTo>
                    <a:pt x="283975" y="371116"/>
                  </a:moveTo>
                  <a:lnTo>
                    <a:pt x="263239" y="486746"/>
                  </a:lnTo>
                  <a:lnTo>
                    <a:pt x="291629" y="500700"/>
                  </a:lnTo>
                  <a:lnTo>
                    <a:pt x="318507" y="487013"/>
                  </a:lnTo>
                  <a:lnTo>
                    <a:pt x="297770" y="371116"/>
                  </a:lnTo>
                  <a:close/>
                  <a:moveTo>
                    <a:pt x="263595" y="322766"/>
                  </a:moveTo>
                  <a:lnTo>
                    <a:pt x="317973" y="322766"/>
                  </a:lnTo>
                  <a:cubicBezTo>
                    <a:pt x="329720" y="322766"/>
                    <a:pt x="339777" y="331121"/>
                    <a:pt x="341824" y="342675"/>
                  </a:cubicBezTo>
                  <a:lnTo>
                    <a:pt x="369235" y="496078"/>
                  </a:lnTo>
                  <a:cubicBezTo>
                    <a:pt x="371104" y="506655"/>
                    <a:pt x="365853" y="517054"/>
                    <a:pt x="356420" y="521942"/>
                  </a:cubicBezTo>
                  <a:lnTo>
                    <a:pt x="302754" y="549405"/>
                  </a:lnTo>
                  <a:cubicBezTo>
                    <a:pt x="294833" y="553938"/>
                    <a:pt x="289226" y="553494"/>
                    <a:pt x="280949" y="549583"/>
                  </a:cubicBezTo>
                  <a:lnTo>
                    <a:pt x="225237" y="522031"/>
                  </a:lnTo>
                  <a:cubicBezTo>
                    <a:pt x="215625" y="517320"/>
                    <a:pt x="210285" y="506655"/>
                    <a:pt x="212243" y="496078"/>
                  </a:cubicBezTo>
                  <a:lnTo>
                    <a:pt x="239744" y="342675"/>
                  </a:lnTo>
                  <a:cubicBezTo>
                    <a:pt x="241790" y="331121"/>
                    <a:pt x="251847" y="322766"/>
                    <a:pt x="263595" y="322766"/>
                  </a:cubicBezTo>
                  <a:close/>
                  <a:moveTo>
                    <a:pt x="175403" y="294638"/>
                  </a:moveTo>
                  <a:cubicBezTo>
                    <a:pt x="181311" y="296493"/>
                    <a:pt x="186518" y="300581"/>
                    <a:pt x="189588" y="306446"/>
                  </a:cubicBezTo>
                  <a:cubicBezTo>
                    <a:pt x="195819" y="318266"/>
                    <a:pt x="191279" y="332930"/>
                    <a:pt x="179441" y="339151"/>
                  </a:cubicBezTo>
                  <a:cubicBezTo>
                    <a:pt x="98621" y="381453"/>
                    <a:pt x="48420" y="464725"/>
                    <a:pt x="48420" y="556439"/>
                  </a:cubicBezTo>
                  <a:cubicBezTo>
                    <a:pt x="48420" y="569859"/>
                    <a:pt x="37561" y="580612"/>
                    <a:pt x="24210" y="580612"/>
                  </a:cubicBezTo>
                  <a:cubicBezTo>
                    <a:pt x="10770" y="580612"/>
                    <a:pt x="0" y="569859"/>
                    <a:pt x="0" y="556439"/>
                  </a:cubicBezTo>
                  <a:cubicBezTo>
                    <a:pt x="0" y="446595"/>
                    <a:pt x="60170" y="346971"/>
                    <a:pt x="157011" y="296226"/>
                  </a:cubicBezTo>
                  <a:cubicBezTo>
                    <a:pt x="162886" y="293160"/>
                    <a:pt x="169495" y="292782"/>
                    <a:pt x="175403" y="294638"/>
                  </a:cubicBezTo>
                  <a:close/>
                  <a:moveTo>
                    <a:pt x="403384" y="293390"/>
                  </a:moveTo>
                  <a:cubicBezTo>
                    <a:pt x="409291" y="291490"/>
                    <a:pt x="415922" y="291846"/>
                    <a:pt x="421885" y="294868"/>
                  </a:cubicBezTo>
                  <a:cubicBezTo>
                    <a:pt x="520228" y="344995"/>
                    <a:pt x="581459" y="445250"/>
                    <a:pt x="581459" y="556437"/>
                  </a:cubicBezTo>
                  <a:cubicBezTo>
                    <a:pt x="581459" y="569858"/>
                    <a:pt x="570690" y="580612"/>
                    <a:pt x="557252" y="580612"/>
                  </a:cubicBezTo>
                  <a:cubicBezTo>
                    <a:pt x="543813" y="580612"/>
                    <a:pt x="533044" y="569858"/>
                    <a:pt x="533044" y="556437"/>
                  </a:cubicBezTo>
                  <a:cubicBezTo>
                    <a:pt x="533044" y="463648"/>
                    <a:pt x="482048" y="379836"/>
                    <a:pt x="399813" y="338063"/>
                  </a:cubicBezTo>
                  <a:cubicBezTo>
                    <a:pt x="387887" y="331841"/>
                    <a:pt x="383170" y="317265"/>
                    <a:pt x="389222" y="305444"/>
                  </a:cubicBezTo>
                  <a:cubicBezTo>
                    <a:pt x="392293" y="299445"/>
                    <a:pt x="397477" y="295290"/>
                    <a:pt x="403384" y="293390"/>
                  </a:cubicBezTo>
                  <a:close/>
                  <a:moveTo>
                    <a:pt x="290694" y="48348"/>
                  </a:moveTo>
                  <a:cubicBezTo>
                    <a:pt x="233195" y="48348"/>
                    <a:pt x="186376" y="95629"/>
                    <a:pt x="186376" y="153753"/>
                  </a:cubicBezTo>
                  <a:cubicBezTo>
                    <a:pt x="186376" y="211966"/>
                    <a:pt x="233195" y="259247"/>
                    <a:pt x="290694" y="259247"/>
                  </a:cubicBezTo>
                  <a:cubicBezTo>
                    <a:pt x="348283" y="259247"/>
                    <a:pt x="395012" y="211966"/>
                    <a:pt x="395012" y="153753"/>
                  </a:cubicBezTo>
                  <a:cubicBezTo>
                    <a:pt x="395012" y="95629"/>
                    <a:pt x="348283" y="48348"/>
                    <a:pt x="290694" y="48348"/>
                  </a:cubicBezTo>
                  <a:close/>
                  <a:moveTo>
                    <a:pt x="290694" y="0"/>
                  </a:moveTo>
                  <a:cubicBezTo>
                    <a:pt x="374986" y="0"/>
                    <a:pt x="443433" y="68967"/>
                    <a:pt x="443433" y="153753"/>
                  </a:cubicBezTo>
                  <a:cubicBezTo>
                    <a:pt x="443433" y="238628"/>
                    <a:pt x="374986" y="307595"/>
                    <a:pt x="290694" y="307595"/>
                  </a:cubicBezTo>
                  <a:cubicBezTo>
                    <a:pt x="206491" y="307595"/>
                    <a:pt x="137955" y="238628"/>
                    <a:pt x="137955" y="153753"/>
                  </a:cubicBezTo>
                  <a:cubicBezTo>
                    <a:pt x="137955" y="68967"/>
                    <a:pt x="206491" y="0"/>
                    <a:pt x="2906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DE06C2E-1C87-4CE4-9B73-9F93634B8F0E}"/>
              </a:ext>
            </a:extLst>
          </p:cNvPr>
          <p:cNvSpPr txBox="1"/>
          <p:nvPr/>
        </p:nvSpPr>
        <p:spPr>
          <a:xfrm>
            <a:off x="1726061" y="2835917"/>
            <a:ext cx="94962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采用</a:t>
            </a:r>
            <a:r>
              <a:rPr lang="en-US" altLang="zh-CN" sz="2400" dirty="0"/>
              <a:t>python</a:t>
            </a:r>
            <a:r>
              <a:rPr lang="zh-CN" altLang="en-US" sz="2400" dirty="0"/>
              <a:t>的编程语言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开发工具为</a:t>
            </a:r>
            <a:r>
              <a:rPr lang="en-US" altLang="zh-CN" sz="2400" dirty="0" err="1"/>
              <a:t>pycharm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53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607EE45-58DC-4A64-8D42-257382D07877}"/>
              </a:ext>
            </a:extLst>
          </p:cNvPr>
          <p:cNvSpPr/>
          <p:nvPr/>
        </p:nvSpPr>
        <p:spPr>
          <a:xfrm>
            <a:off x="1947268" y="2397642"/>
            <a:ext cx="8466732" cy="2530549"/>
          </a:xfrm>
          <a:prstGeom prst="rect">
            <a:avLst/>
          </a:prstGeom>
          <a:noFill/>
          <a:ln w="57150">
            <a:solidFill>
              <a:srgbClr val="41B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 究 工 具 简 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7AF77A-91F4-4199-9635-8C124DDC0749}"/>
              </a:ext>
            </a:extLst>
          </p:cNvPr>
          <p:cNvSpPr/>
          <p:nvPr/>
        </p:nvSpPr>
        <p:spPr>
          <a:xfrm>
            <a:off x="2145452" y="2568811"/>
            <a:ext cx="5059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EB8FA6"/>
                </a:solidFill>
                <a:cs typeface="+mn-ea"/>
                <a:sym typeface="+mn-lt"/>
              </a:rPr>
              <a:t>物体颜色识别和追踪</a:t>
            </a:r>
            <a:endParaRPr lang="en-US" altLang="zh-CN" sz="2400" b="1" dirty="0">
              <a:solidFill>
                <a:srgbClr val="EB8FA6"/>
              </a:solidFill>
              <a:cs typeface="+mn-ea"/>
              <a:sym typeface="+mn-lt"/>
            </a:endParaRPr>
          </a:p>
          <a:p>
            <a:r>
              <a:rPr lang="zh-CN" altLang="en-US" sz="2400" b="1" dirty="0">
                <a:solidFill>
                  <a:srgbClr val="EB8FA6"/>
                </a:solidFill>
                <a:cs typeface="+mn-ea"/>
                <a:sym typeface="+mn-lt"/>
              </a:rPr>
              <a:t>使用的第三方库包括：</a:t>
            </a:r>
            <a:endParaRPr lang="zh-CN" altLang="en-US" sz="2400" dirty="0">
              <a:solidFill>
                <a:srgbClr val="EB8FA6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5C6B86-4055-4AA2-A46F-23584C1B85D2}"/>
              </a:ext>
            </a:extLst>
          </p:cNvPr>
          <p:cNvSpPr/>
          <p:nvPr/>
        </p:nvSpPr>
        <p:spPr>
          <a:xfrm>
            <a:off x="2151716" y="3399808"/>
            <a:ext cx="4326780" cy="602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cv2      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numpy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F3F242A2-C474-4448-8304-B7EBCD874988}"/>
              </a:ext>
            </a:extLst>
          </p:cNvPr>
          <p:cNvSpPr/>
          <p:nvPr/>
        </p:nvSpPr>
        <p:spPr>
          <a:xfrm>
            <a:off x="8064298" y="2997046"/>
            <a:ext cx="1490444" cy="1490444"/>
          </a:xfrm>
          <a:prstGeom prst="diamond">
            <a:avLst/>
          </a:prstGeom>
          <a:solidFill>
            <a:srgbClr val="EB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registry_31010">
            <a:extLst>
              <a:ext uri="{FF2B5EF4-FFF2-40B4-BE49-F238E27FC236}">
                <a16:creationId xmlns:a16="http://schemas.microsoft.com/office/drawing/2014/main" id="{CDB5B7ED-7284-44B9-9421-321DA45DA55B}"/>
              </a:ext>
            </a:extLst>
          </p:cNvPr>
          <p:cNvSpPr>
            <a:spLocks noChangeAspect="1"/>
          </p:cNvSpPr>
          <p:nvPr/>
        </p:nvSpPr>
        <p:spPr bwMode="auto">
          <a:xfrm>
            <a:off x="8550520" y="3426477"/>
            <a:ext cx="609685" cy="575002"/>
          </a:xfrm>
          <a:custGeom>
            <a:avLst/>
            <a:gdLst>
              <a:gd name="T0" fmla="*/ 0 w 6157"/>
              <a:gd name="T1" fmla="*/ 3844 h 5816"/>
              <a:gd name="T2" fmla="*/ 1972 w 6157"/>
              <a:gd name="T3" fmla="*/ 3844 h 5816"/>
              <a:gd name="T4" fmla="*/ 1972 w 6157"/>
              <a:gd name="T5" fmla="*/ 5816 h 5816"/>
              <a:gd name="T6" fmla="*/ 0 w 6157"/>
              <a:gd name="T7" fmla="*/ 5816 h 5816"/>
              <a:gd name="T8" fmla="*/ 0 w 6157"/>
              <a:gd name="T9" fmla="*/ 3844 h 5816"/>
              <a:gd name="T10" fmla="*/ 2592 w 6157"/>
              <a:gd name="T11" fmla="*/ 5816 h 5816"/>
              <a:gd name="T12" fmla="*/ 4565 w 6157"/>
              <a:gd name="T13" fmla="*/ 5816 h 5816"/>
              <a:gd name="T14" fmla="*/ 4565 w 6157"/>
              <a:gd name="T15" fmla="*/ 3844 h 5816"/>
              <a:gd name="T16" fmla="*/ 2592 w 6157"/>
              <a:gd name="T17" fmla="*/ 3844 h 5816"/>
              <a:gd name="T18" fmla="*/ 2592 w 6157"/>
              <a:gd name="T19" fmla="*/ 5816 h 5816"/>
              <a:gd name="T20" fmla="*/ 37 w 6157"/>
              <a:gd name="T21" fmla="*/ 3261 h 5816"/>
              <a:gd name="T22" fmla="*/ 2010 w 6157"/>
              <a:gd name="T23" fmla="*/ 3261 h 5816"/>
              <a:gd name="T24" fmla="*/ 2010 w 6157"/>
              <a:gd name="T25" fmla="*/ 1289 h 5816"/>
              <a:gd name="T26" fmla="*/ 37 w 6157"/>
              <a:gd name="T27" fmla="*/ 1289 h 5816"/>
              <a:gd name="T28" fmla="*/ 37 w 6157"/>
              <a:gd name="T29" fmla="*/ 3261 h 5816"/>
              <a:gd name="T30" fmla="*/ 4340 w 6157"/>
              <a:gd name="T31" fmla="*/ 1060 h 5816"/>
              <a:gd name="T32" fmla="*/ 3652 w 6157"/>
              <a:gd name="T33" fmla="*/ 0 h 5816"/>
              <a:gd name="T34" fmla="*/ 2592 w 6157"/>
              <a:gd name="T35" fmla="*/ 688 h 5816"/>
              <a:gd name="T36" fmla="*/ 3280 w 6157"/>
              <a:gd name="T37" fmla="*/ 1748 h 5816"/>
              <a:gd name="T38" fmla="*/ 4340 w 6157"/>
              <a:gd name="T39" fmla="*/ 1060 h 5816"/>
              <a:gd name="T40" fmla="*/ 2924 w 6157"/>
              <a:gd name="T41" fmla="*/ 2680 h 5816"/>
              <a:gd name="T42" fmla="*/ 3872 w 6157"/>
              <a:gd name="T43" fmla="*/ 3515 h 5816"/>
              <a:gd name="T44" fmla="*/ 4707 w 6157"/>
              <a:gd name="T45" fmla="*/ 2568 h 5816"/>
              <a:gd name="T46" fmla="*/ 3760 w 6157"/>
              <a:gd name="T47" fmla="*/ 1733 h 5816"/>
              <a:gd name="T48" fmla="*/ 2924 w 6157"/>
              <a:gd name="T49" fmla="*/ 2680 h 5816"/>
              <a:gd name="T50" fmla="*/ 5495 w 6157"/>
              <a:gd name="T51" fmla="*/ 603 h 5816"/>
              <a:gd name="T52" fmla="*/ 4419 w 6157"/>
              <a:gd name="T53" fmla="*/ 1265 h 5816"/>
              <a:gd name="T54" fmla="*/ 5081 w 6157"/>
              <a:gd name="T55" fmla="*/ 2341 h 5816"/>
              <a:gd name="T56" fmla="*/ 6157 w 6157"/>
              <a:gd name="T57" fmla="*/ 1679 h 5816"/>
              <a:gd name="T58" fmla="*/ 5495 w 6157"/>
              <a:gd name="T59" fmla="*/ 603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57" h="5816">
                <a:moveTo>
                  <a:pt x="0" y="3844"/>
                </a:moveTo>
                <a:lnTo>
                  <a:pt x="1972" y="3844"/>
                </a:lnTo>
                <a:lnTo>
                  <a:pt x="1972" y="5816"/>
                </a:lnTo>
                <a:lnTo>
                  <a:pt x="0" y="5816"/>
                </a:lnTo>
                <a:lnTo>
                  <a:pt x="0" y="3844"/>
                </a:lnTo>
                <a:close/>
                <a:moveTo>
                  <a:pt x="2592" y="5816"/>
                </a:moveTo>
                <a:lnTo>
                  <a:pt x="4565" y="5816"/>
                </a:lnTo>
                <a:lnTo>
                  <a:pt x="4565" y="3844"/>
                </a:lnTo>
                <a:lnTo>
                  <a:pt x="2592" y="3844"/>
                </a:lnTo>
                <a:lnTo>
                  <a:pt x="2592" y="5816"/>
                </a:lnTo>
                <a:close/>
                <a:moveTo>
                  <a:pt x="37" y="3261"/>
                </a:moveTo>
                <a:lnTo>
                  <a:pt x="2010" y="3261"/>
                </a:lnTo>
                <a:lnTo>
                  <a:pt x="2010" y="1289"/>
                </a:lnTo>
                <a:lnTo>
                  <a:pt x="37" y="1289"/>
                </a:lnTo>
                <a:lnTo>
                  <a:pt x="37" y="3261"/>
                </a:lnTo>
                <a:close/>
                <a:moveTo>
                  <a:pt x="4340" y="1060"/>
                </a:moveTo>
                <a:lnTo>
                  <a:pt x="3652" y="0"/>
                </a:lnTo>
                <a:lnTo>
                  <a:pt x="2592" y="688"/>
                </a:lnTo>
                <a:lnTo>
                  <a:pt x="3280" y="1748"/>
                </a:lnTo>
                <a:lnTo>
                  <a:pt x="4340" y="1060"/>
                </a:lnTo>
                <a:close/>
                <a:moveTo>
                  <a:pt x="2924" y="2680"/>
                </a:moveTo>
                <a:lnTo>
                  <a:pt x="3872" y="3515"/>
                </a:lnTo>
                <a:lnTo>
                  <a:pt x="4707" y="2568"/>
                </a:lnTo>
                <a:lnTo>
                  <a:pt x="3760" y="1733"/>
                </a:lnTo>
                <a:lnTo>
                  <a:pt x="2924" y="2680"/>
                </a:lnTo>
                <a:close/>
                <a:moveTo>
                  <a:pt x="5495" y="603"/>
                </a:moveTo>
                <a:lnTo>
                  <a:pt x="4419" y="1265"/>
                </a:lnTo>
                <a:lnTo>
                  <a:pt x="5081" y="2341"/>
                </a:lnTo>
                <a:lnTo>
                  <a:pt x="6157" y="1679"/>
                </a:lnTo>
                <a:lnTo>
                  <a:pt x="5495" y="6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455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ś1îḓè">
            <a:extLst>
              <a:ext uri="{FF2B5EF4-FFF2-40B4-BE49-F238E27FC236}">
                <a16:creationId xmlns:a16="http://schemas.microsoft.com/office/drawing/2014/main" id="{10EAE9AF-DE0B-4A29-A25E-DE5232B88D74}"/>
              </a:ext>
            </a:extLst>
          </p:cNvPr>
          <p:cNvSpPr/>
          <p:nvPr/>
        </p:nvSpPr>
        <p:spPr>
          <a:xfrm>
            <a:off x="4878732" y="1068594"/>
            <a:ext cx="2149389" cy="2149389"/>
          </a:xfrm>
          <a:prstGeom prst="ellipse">
            <a:avLst/>
          </a:prstGeom>
          <a:solidFill>
            <a:srgbClr val="EB8FA6"/>
          </a:solidFill>
          <a:ln w="762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F2E75A-F39B-4CAE-BCAA-7846135B9080}"/>
              </a:ext>
            </a:extLst>
          </p:cNvPr>
          <p:cNvSpPr/>
          <p:nvPr/>
        </p:nvSpPr>
        <p:spPr>
          <a:xfrm>
            <a:off x="3266635" y="3475213"/>
            <a:ext cx="53735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 究 问 题 介 绍</a:t>
            </a:r>
          </a:p>
        </p:txBody>
      </p:sp>
    </p:spTree>
    <p:extLst>
      <p:ext uri="{BB962C8B-B14F-4D97-AF65-F5344CB8AC3E}">
        <p14:creationId xmlns:p14="http://schemas.microsoft.com/office/powerpoint/2010/main" val="145422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A9F60D6-3467-422F-9D4F-0109C527045F}"/>
              </a:ext>
            </a:extLst>
          </p:cNvPr>
          <p:cNvSpPr/>
          <p:nvPr/>
        </p:nvSpPr>
        <p:spPr>
          <a:xfrm>
            <a:off x="4401876" y="764095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 究 问 题 介 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B5FE80-40A2-46F4-8818-3BD167E452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3092" y="1712668"/>
            <a:ext cx="3094074" cy="30695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7C0C25-AEBA-4214-9415-88A5945F191B}"/>
              </a:ext>
            </a:extLst>
          </p:cNvPr>
          <p:cNvSpPr txBox="1"/>
          <p:nvPr/>
        </p:nvSpPr>
        <p:spPr>
          <a:xfrm>
            <a:off x="5167759" y="2075756"/>
            <a:ext cx="39254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sz="2000" dirty="0"/>
              <a:t>本系统将物体颜色的识别和追踪过程分为四个步骤：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获取图片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识别颜色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追踪物体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结果显示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2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ś1îḓè">
            <a:extLst>
              <a:ext uri="{FF2B5EF4-FFF2-40B4-BE49-F238E27FC236}">
                <a16:creationId xmlns:a16="http://schemas.microsoft.com/office/drawing/2014/main" id="{61AAE5D3-C239-45D0-A49F-DE85B963A49D}"/>
              </a:ext>
            </a:extLst>
          </p:cNvPr>
          <p:cNvSpPr/>
          <p:nvPr/>
        </p:nvSpPr>
        <p:spPr>
          <a:xfrm>
            <a:off x="4878732" y="1068594"/>
            <a:ext cx="2149389" cy="2149389"/>
          </a:xfrm>
          <a:prstGeom prst="ellipse">
            <a:avLst/>
          </a:prstGeom>
          <a:solidFill>
            <a:srgbClr val="EB8FA6"/>
          </a:solidFill>
          <a:ln w="762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307CA6-9DEC-478F-A1EC-6F0CD3CE6DF5}"/>
              </a:ext>
            </a:extLst>
          </p:cNvPr>
          <p:cNvSpPr/>
          <p:nvPr/>
        </p:nvSpPr>
        <p:spPr>
          <a:xfrm>
            <a:off x="3266635" y="3475213"/>
            <a:ext cx="53735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解 决 算 法 介 绍</a:t>
            </a:r>
          </a:p>
        </p:txBody>
      </p:sp>
    </p:spTree>
    <p:extLst>
      <p:ext uri="{BB962C8B-B14F-4D97-AF65-F5344CB8AC3E}">
        <p14:creationId xmlns:p14="http://schemas.microsoft.com/office/powerpoint/2010/main" val="179787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A9F60D6-3467-422F-9D4F-0109C527045F}"/>
              </a:ext>
            </a:extLst>
          </p:cNvPr>
          <p:cNvSpPr/>
          <p:nvPr/>
        </p:nvSpPr>
        <p:spPr>
          <a:xfrm>
            <a:off x="4401876" y="764095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解 决 算 法 介 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444C4F-4A1E-4BBB-AC9A-8753A6C34765}"/>
              </a:ext>
            </a:extLst>
          </p:cNvPr>
          <p:cNvSpPr/>
          <p:nvPr/>
        </p:nvSpPr>
        <p:spPr>
          <a:xfrm>
            <a:off x="1315427" y="1717510"/>
            <a:ext cx="3835693" cy="1211936"/>
          </a:xfrm>
          <a:prstGeom prst="rect">
            <a:avLst/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rgbClr val="E792A3"/>
                </a:solidFill>
              </a:rPr>
              <a:t>cv2.VideoCapture(0)</a:t>
            </a:r>
          </a:p>
          <a:p>
            <a:r>
              <a:rPr lang="en-US" altLang="zh-CN" sz="2800" b="1" dirty="0">
                <a:solidFill>
                  <a:srgbClr val="E792A3"/>
                </a:solidFill>
              </a:rPr>
              <a:t>#</a:t>
            </a:r>
            <a:r>
              <a:rPr lang="zh-CN" altLang="en-US" sz="2800" b="1" dirty="0">
                <a:solidFill>
                  <a:srgbClr val="E792A3"/>
                </a:solidFill>
              </a:rPr>
              <a:t>打开</a:t>
            </a:r>
            <a:r>
              <a:rPr lang="en-US" altLang="zh-CN" sz="2800" b="1" dirty="0">
                <a:solidFill>
                  <a:srgbClr val="E792A3"/>
                </a:solidFill>
              </a:rPr>
              <a:t>USB</a:t>
            </a:r>
            <a:r>
              <a:rPr lang="zh-CN" altLang="en-US" sz="2800" b="1" dirty="0">
                <a:solidFill>
                  <a:srgbClr val="E792A3"/>
                </a:solidFill>
              </a:rPr>
              <a:t>摄像头</a:t>
            </a:r>
            <a:endParaRPr lang="zh-CN" altLang="en-US" sz="2800" b="1" dirty="0">
              <a:solidFill>
                <a:srgbClr val="E792A3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8D2CFDF1-E0F1-4AD4-921A-4AFC2B909883}"/>
              </a:ext>
            </a:extLst>
          </p:cNvPr>
          <p:cNvSpPr/>
          <p:nvPr/>
        </p:nvSpPr>
        <p:spPr>
          <a:xfrm>
            <a:off x="5929825" y="2260038"/>
            <a:ext cx="318977" cy="223284"/>
          </a:xfrm>
          <a:prstGeom prst="chevron">
            <a:avLst/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A97258-543A-4792-8F4E-BE0C6514AB4A}"/>
              </a:ext>
            </a:extLst>
          </p:cNvPr>
          <p:cNvSpPr/>
          <p:nvPr/>
        </p:nvSpPr>
        <p:spPr>
          <a:xfrm>
            <a:off x="6779229" y="1770940"/>
            <a:ext cx="3009105" cy="1158506"/>
          </a:xfrm>
          <a:prstGeom prst="rect">
            <a:avLst/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rgbClr val="EB8FA6"/>
                </a:solidFill>
                <a:cs typeface="+mn-ea"/>
                <a:sym typeface="+mn-lt"/>
              </a:rPr>
              <a:t>cv2.inRange</a:t>
            </a:r>
          </a:p>
          <a:p>
            <a:r>
              <a:rPr lang="en-US" altLang="zh-CN" sz="2800" b="1" dirty="0">
                <a:solidFill>
                  <a:srgbClr val="EB8FA6"/>
                </a:solidFill>
                <a:cs typeface="+mn-ea"/>
                <a:sym typeface="+mn-lt"/>
              </a:rPr>
              <a:t>#</a:t>
            </a:r>
            <a:r>
              <a:rPr lang="zh-CN" altLang="en-US" sz="2800" b="1" dirty="0">
                <a:solidFill>
                  <a:srgbClr val="EB8FA6"/>
                </a:solidFill>
                <a:cs typeface="+mn-ea"/>
                <a:sym typeface="+mn-lt"/>
              </a:rPr>
              <a:t>筛选需要的颜色</a:t>
            </a: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272A25FB-E373-4F91-A802-8D2FC2CC5B3F}"/>
              </a:ext>
            </a:extLst>
          </p:cNvPr>
          <p:cNvSpPr/>
          <p:nvPr/>
        </p:nvSpPr>
        <p:spPr>
          <a:xfrm rot="5400000">
            <a:off x="8124292" y="3288564"/>
            <a:ext cx="318977" cy="223284"/>
          </a:xfrm>
          <a:prstGeom prst="chevron">
            <a:avLst/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6BD63A-6153-4065-8949-79637306BA07}"/>
              </a:ext>
            </a:extLst>
          </p:cNvPr>
          <p:cNvSpPr/>
          <p:nvPr/>
        </p:nvSpPr>
        <p:spPr>
          <a:xfrm>
            <a:off x="6779228" y="3928554"/>
            <a:ext cx="3009105" cy="1158505"/>
          </a:xfrm>
          <a:prstGeom prst="rect">
            <a:avLst/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rgbClr val="EB8FA6"/>
                </a:solidFill>
                <a:cs typeface="+mn-ea"/>
                <a:sym typeface="+mn-lt"/>
              </a:rPr>
              <a:t>cv2.medianBlur</a:t>
            </a:r>
          </a:p>
          <a:p>
            <a:r>
              <a:rPr lang="en-US" altLang="zh-CN" sz="2800" b="1" dirty="0">
                <a:solidFill>
                  <a:srgbClr val="EB8FA6"/>
                </a:solidFill>
                <a:cs typeface="+mn-ea"/>
                <a:sym typeface="+mn-lt"/>
              </a:rPr>
              <a:t>#</a:t>
            </a:r>
            <a:r>
              <a:rPr lang="zh-CN" altLang="en-US" sz="2800" b="1" dirty="0">
                <a:solidFill>
                  <a:srgbClr val="EB8FA6"/>
                </a:solidFill>
                <a:cs typeface="+mn-ea"/>
                <a:sym typeface="+mn-lt"/>
              </a:rPr>
              <a:t>进行中值滤波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DA20A135-83BB-41A9-910E-8239F38AA2E6}"/>
              </a:ext>
            </a:extLst>
          </p:cNvPr>
          <p:cNvSpPr/>
          <p:nvPr/>
        </p:nvSpPr>
        <p:spPr>
          <a:xfrm rot="10800000">
            <a:off x="5929824" y="4396164"/>
            <a:ext cx="318977" cy="223284"/>
          </a:xfrm>
          <a:prstGeom prst="chevron">
            <a:avLst/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121732-5C5C-45AD-A8B3-6057C77551C7}"/>
              </a:ext>
            </a:extLst>
          </p:cNvPr>
          <p:cNvSpPr/>
          <p:nvPr/>
        </p:nvSpPr>
        <p:spPr>
          <a:xfrm>
            <a:off x="1783080" y="3875123"/>
            <a:ext cx="3368040" cy="1211936"/>
          </a:xfrm>
          <a:prstGeom prst="rect">
            <a:avLst/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rgbClr val="E792A3"/>
                </a:solidFill>
              </a:rPr>
              <a:t>cv2.findContours</a:t>
            </a:r>
          </a:p>
          <a:p>
            <a:r>
              <a:rPr lang="en-US" altLang="zh-CN" sz="2800" b="1" dirty="0">
                <a:solidFill>
                  <a:srgbClr val="E792A3"/>
                </a:solidFill>
              </a:rPr>
              <a:t>#</a:t>
            </a:r>
            <a:r>
              <a:rPr lang="zh-CN" altLang="en-US" sz="2800" b="1" dirty="0">
                <a:solidFill>
                  <a:srgbClr val="E792A3"/>
                </a:solidFill>
              </a:rPr>
              <a:t>筛选物体形状</a:t>
            </a:r>
            <a:endParaRPr lang="zh-CN" altLang="en-US" sz="2800" b="1" dirty="0">
              <a:solidFill>
                <a:srgbClr val="E792A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48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2igrs2c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210</Words>
  <Application>Microsoft Office PowerPoint</Application>
  <PresentationFormat>宽屏</PresentationFormat>
  <Paragraphs>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Arial</vt:lpstr>
      <vt:lpstr>Calibri</vt:lpstr>
      <vt:lpstr>Wingdings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泽蕊 韩泽蕊</cp:lastModifiedBy>
  <cp:revision>44</cp:revision>
  <dcterms:created xsi:type="dcterms:W3CDTF">2019-06-13T02:28:41Z</dcterms:created>
  <dcterms:modified xsi:type="dcterms:W3CDTF">2022-03-15T15:25:33Z</dcterms:modified>
</cp:coreProperties>
</file>