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5" r:id="rId5"/>
    <p:sldId id="266" r:id="rId6"/>
    <p:sldId id="260" r:id="rId7"/>
    <p:sldId id="262" r:id="rId8"/>
    <p:sldId id="261" r:id="rId9"/>
    <p:sldId id="267" r:id="rId10"/>
    <p:sldId id="263" r:id="rId11"/>
    <p:sldId id="258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66000"/>
          </a:blip>
          <a:stretch>
            <a:fillRect l="-8000" r="-20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 l="-4000" r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184910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mnist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数据集的手写体数字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识别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266055" cy="12065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第五组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孟庆鹏、刘意、秦风、</a:t>
            </a: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侯飞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915285" y="2132965"/>
            <a:ext cx="33134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484630"/>
            <a:ext cx="7929880" cy="4575175"/>
          </a:xfrm>
        </p:spPr>
        <p:txBody>
          <a:bodyPr/>
          <a:p>
            <a:r>
              <a:rPr lang="zh-CN" altLang="en-US" sz="2400"/>
              <a:t>图像识别（Image Recognition）是指利用计算机对图像进行处理、分析和理解，以识别各种不同模式的目标和对像的技术。 </a:t>
            </a:r>
            <a:endParaRPr lang="zh-CN" altLang="en-US" sz="2400"/>
          </a:p>
          <a:p>
            <a:r>
              <a:rPr lang="zh-CN" altLang="en-US" sz="2400"/>
              <a:t>图像识别的发展经历了三个阶段：文字识别、数字图像处理与识别、物体识别。机器学习领域一般将此类识别问题转化为分类问题。</a:t>
            </a:r>
            <a:endParaRPr lang="zh-CN" altLang="en-US" sz="2400"/>
          </a:p>
          <a:p>
            <a:r>
              <a:rPr lang="zh-CN" altLang="en-US" sz="2400"/>
              <a:t>手写识别是常见的图像识别任务。计算机通过手写体图片来识别出图片中的字，与印刷字体不同的是，不同人的手写体风格迥异，大小不一， 造成了计算机对手写识别任务的一些困难。 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844675"/>
            <a:ext cx="76454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MNIST是常用的数字手写识别数据集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MNIST（Mixed National Institute of Standards and Technology database）是一个计算机视觉数据集，它包含70000张手写数字的灰度图片，其中每一张图片包含 28 X 28 个像素点。可以用一个数字数组来表示这张图片。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MNIST由训练集与测试集两个部分组成，各部分 规模如下： </a:t>
            </a:r>
            <a:endParaRPr lang="zh-CN" altLang="en-US" sz="2400"/>
          </a:p>
          <a:p>
            <a:r>
              <a:rPr lang="zh-CN" altLang="en-US" sz="2400"/>
              <a:t>训练集：60,000个手写体图片及对应标签 </a:t>
            </a:r>
            <a:endParaRPr lang="zh-CN" altLang="en-US" sz="2400"/>
          </a:p>
          <a:p>
            <a:r>
              <a:rPr lang="zh-CN" altLang="en-US" sz="2400"/>
              <a:t>测试集：10,000个手写体图片及对应标签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语言及开发</a:t>
            </a:r>
            <a:r>
              <a:rPr lang="zh-CN" altLang="en-US"/>
              <a:t>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语言：</a:t>
            </a:r>
            <a:r>
              <a:rPr lang="en-US" altLang="zh-CN"/>
              <a:t>python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开发平台：tensorflow（</a:t>
            </a:r>
            <a:r>
              <a:rPr lang="en-US" altLang="zh-CN"/>
              <a:t>softmax</a:t>
            </a:r>
            <a:r>
              <a:rPr lang="zh-CN" altLang="en-US"/>
              <a:t>回归模型）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软件：</a:t>
            </a:r>
            <a:r>
              <a:rPr lang="en-US"/>
              <a:t>anaconda+pycharm</a:t>
            </a:r>
            <a:r>
              <a:rPr lang="zh-CN" altLang="en-US"/>
              <a:t>与</a:t>
            </a:r>
            <a:r>
              <a:rPr lang="en-US" altLang="zh-CN"/>
              <a:t>VS Code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3068955"/>
            <a:ext cx="3423285" cy="293878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12005" y="3068955"/>
            <a:ext cx="4074795" cy="2938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43940" y="1844675"/>
            <a:ext cx="6875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经典的</a:t>
            </a:r>
            <a:r>
              <a:rPr lang="en-US" altLang="zh-CN" sz="3200"/>
              <a:t>mnist</a:t>
            </a:r>
            <a:r>
              <a:rPr lang="zh-CN" altLang="en-US" sz="3200"/>
              <a:t>数据集，像素</a:t>
            </a:r>
            <a:r>
              <a:rPr lang="en-US" altLang="zh-CN" sz="3200"/>
              <a:t>28*28</a:t>
            </a:r>
            <a:endParaRPr lang="en-US" altLang="zh-CN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5740" y="1148080"/>
            <a:ext cx="626046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内容占位符 3" descr="2021031110401232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6055" y="1196340"/>
            <a:ext cx="4806315" cy="4700905"/>
          </a:xfrm>
          <a:prstGeom prst="rect">
            <a:avLst/>
          </a:prstGeom>
        </p:spPr>
      </p:pic>
      <p:pic>
        <p:nvPicPr>
          <p:cNvPr id="5" name="图片 4" descr="微信图片_202203161407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417955"/>
            <a:ext cx="3460750" cy="4850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待研究。。。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10,&quot;width&quot;:5550}"/>
</p:tagLst>
</file>

<file path=ppt/tags/tag2.xml><?xml version="1.0" encoding="utf-8"?>
<p:tagLst xmlns:p="http://schemas.openxmlformats.org/presentationml/2006/main">
  <p:tag name="KSO_WM_UNIT_PLACING_PICTURE_USER_VIEWPORT" val="{&quot;height&quot;:7128,&quot;width&quot;:728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YwMTkwODYyODY3IiwKCSJHcm91cElkIiA6ICI3NDU2MjY5MTUiLAoJIkltYWdlIiA6ICJpVkJPUncwS0dnb0FBQUFOU1VoRVVnQUFBbG9BQUFES0NBWUFBQUI5b3U2QUFBQUFDWEJJV1hNQUFBc1RBQUFMRXdFQW1wd1lBQUFnQUVsRVFWUjRuTzNkZDFnVTErSSs4SGVScGlKWXNlWWFlMFRGTGlvaEsyTHZCWHVKSmJrbTluS05NYmFZZ2wwZk5WNk5HQlVWZytGR1RUUXFSa1hBWUc5WU1DSVlCVVZrVVpFT3k1enZIL3gyZnF5N1lOdHhWM2svenpNUHUxUFBEdWZzdmp0N1prWWxoQkFnSWlJaUlwT3pNbmNCaUlpSWlONVZERnBFUkVSRUNtSFFJaUlpSWxJSWd4WVJFUkdSUWhpMGlJaUlpQlRDb0VWRVJFU2tFQVl0SWlJaUlvVXdhQkVSRVJFcGhFR0xpSWlJU0NFTVdrUkVSRVFLWWRBaUlpSWlVZ2lERmhFUkVaRkNHTFNJaUlpSUZNS2dSVVJFUktRUUJpMGlJaUlpaFRCb0VSRVJFU21FUVl1SWlJaElJUXhhUkVSRVJBcGgwQ0lpSWlKU0NJTVdFUkVSa1VJWXRJaUlpSWdVd3FCRlJFUkVwQkFHTFNJaUlpS0ZNR2dSRVJFUktZUkJpNGlJaUVnaERGcEVSRVJFQ21IUUlpSWlJbElJZ3hZUkVSR1JRaGkwaUlpSWlCVENvRVZFUkVTa0VBWXRJaUlpSW9Vd2FCRVJFUkVwaEVHTGlJaUlTQ0VNV2tSRVJFUUtZZEFpSWlJaVVnaURGaEVSRVpGQ0dMU0lpSWlJRk1LZ1JVUkVSS1FRQmkwaUlpSWloVEJvRVJFUkVTbUVRWXVJaUloSUlReGFSRVJFUkFwaDBDSWlJaUpTQ0lNV0VSRVJrVUlZdElpSWlJZ1V3cUJGUkVSRXBKQzNQbWhwdFZwczJiSUY3dTd1Y0hCd2dFcWw0dkNPRGZiMjltalVxQkVXTDE2TTFOUlVjMWM1aThHNi8rNFByUHZLWU50NTl3ZUxhanZpTFphVGt5UDY5dTByQUhBb0lrT2pSbzNFa3lkUHpGMzF6STUxditnTnJQdW13YlpUOUFaenQ1MjMrb2pXOXUzYnNXZlBIcmk0dUNBa0pBU1BIajJDSkVrYzNyRWhKU1VGRnk1Y1FMZHUzWERseWhYTW5EblQzRlhQN0ZqM2k4YkF1bTk2YkR0Rlk3Q2t0cU1TUWdpemJmMDF1YnU3SXp3OEhDRWhJZkR3OERCM2NVaGhHbzBHenM3T0tGdTJMRFFhRFZRcWxibUxaRGFzKzBVTDY3N3BzTzBVTFpiUWR0N3FvT1hnNElDMHREUThldlFJcFV1WE5uZHg2QTJvVUtFQ2twS1NFQjhmajBxVktwbTdPR2JEdWwvMHNPNmJCdHRPMFdQdXR2TlcvM1NZbHBZR0FHd3NSWWp1ZjIzMnpvMW14cnBmOUxEdW13YmJUdEZqN3JielZnY3RJaUlpSWt2R29FVkVSRVNrRUFZdElpSWlJb1V3YUJFUkVSRXBoRUdMaUlpSVNDRU1Xa1JFUkVRS1lkQWlJaUlpVWdpREZoRVJFWkZDR0xTSWlJaUlGTUtnUlVSRVJLUVFCaTBpSWlJaWhUQm9FUkVSRVNtRVFZdUlpSWhJSVF4YVJFUkVSQXBoMENJaUlpSlNDSU1XRVJFUmtVSVl0SWlJaUlnVXdxQkZSRVJFcEJBR0xTSWlJaUtGTUdnUkVSRVJLWVJCaTRpSWlFZ2hERnBFUkVSRUNtSFFJaUlpSWxJSWd4WVJFUkdSUWhpMGlJaUlpQlRDb0VWRVJFU2tFQVl0SWlJaUlvVXdhQkVSRVJFcGhFR0xpSWlJU0NFTVdrUkVSRVFLWWRBaUlpSWlVZ2lERmhFUkVaRkNHTFNJeU9ReU1qTE1YUVFpSW92QW9FVkVKdWZtNW9iYzNGd0FRR3BxcWp3K09Ublo2UHgzNzk2Vkg4Zkd4dXI5QllCLy92bkhZSm00dURoa1pXVUJBQTRmUGd5dFZpdFBXN0prQ1RRYXpVdVgrOEdEQnkrOURCRlJZYXpOWFFBaWV2ZVVMbDBheFlvVkF3QjRlM3ZMZ2VqYXRXdllzR0VEK3ZYcnB6Zi8yTEZqNWFBVUhSMk5XN2R1WWNTSUVWQ3BWQUNBcUtnbzNMNTlHelkyTm5yYjZOZXZIL3o4L09SMStQbjVJVEl5RXVIaDRaZzBhWkxlTm9RUUdESmtDQklTRWdvczk5bXpaM0grL0huVXExZnZOZmNBRVZFZUJpMGlNam1WU29Xc3JDelkydG9pT3pzYndjSEJBQUFQRHcvMDZ0WExZUDVpeFlyaHp6Ly9CQUI0ZW5yQzF0WVc5dmIyT0hUb0VBQ2dhOWV1ZWlGTENBRUhCd2UwYXRVS3YvNzZLOGFNR1lQbHk1Y0RBSDc3N1RmczJMRURKVXFVTUNqVGhnMGI0T2pvQ0NzcjR3ZnpYVjFkR2JLSXlLUVl0SWpJSkNSSndzQ0JBNUdVbElTSWlBaTR1cnBpK3ZUcDhwRXRIV3RydzdlZDNOeGNlSHA2eXVzQjh2cDU2Y1k5RzR4T25EaUJMNzc0QWxsWldiQ3pzME5BUUFDRUVQRDA5RVJpWWlLQ2dvSWdoSUMxdFRVT0hEZ0FXMXRiQUhsSHdRQmd5NVl0cUZHakJ0cTFhNmUzM29JQ0dCSFJxMkxRSWlLVHNMS3l3czZkT3hFWEY0ZEJnd2JoN05tekFJRC8vZTkvejExMjhPREJHRHQyTEFCZzRzU0pXTHQyTGViT25RdVZTb1dVbEJSVXJsd1pHbzBHNWN1WEJ3QWNPblFJNjlhdFE3Tm16UXpXSlVrU2NuTno0ZS92RDYxV0t3ZTMvRWFNR0lFZVBYb2dMQ3dNOCtiTmU1MlhUVVJVS0FZdElqSVpXMXRiSERseUJNbkp5ZGkxYTVkQlg2eG5aV1Jrd052YkcrbnA2ZGl4WXdlQXZINVNycTZ1c0xPekE1RFhFZDdKeVFsWldWazRmZm8wSEIwZGtaaVlDSzFXaS9idDIwTUlvYmRPalVhRHZuMzdZdHk0Y2FoYXRhclI3VnBiVzJQejVzM3lUNU5BM3MrUlBLSkZSS2JHb0VWRUpoVVdGb2FLRlN1aWRPblNHRHAwcUVFUXlxOTQ4ZUlJQ0FpQWc0TURWQ29WZkh4OE1IUG1USFRyMWcwblRwekF0V3ZYTUhyMGFQbW5QNTJOR3pjQ0FQYnUzUXRIUjBkNWZIaDRPRUpDUXVEbDVWVmd5TktwVXFVS3hvd1pnNXMzYitMV3JWdG8yN2F0WGo4d0lpSlRZTkFpSXBPNWMrY082dGV2ajlqWVdIVHUzQmsxYTliRVo1OTlWdWd5cFVxVlFtcHFLb0tDZ2pCNDhHRDU3TVBxMWF1alNwVXFtRFp0R214dGJlSHE2b29QUC93UWRlclVrWmZOSDdLOHZiM3g5ZGRmWS9iczJRQ0FNMmZPSURVMUZlM2J0emZZcGxhcnhiNTkrM0Q3OW0xNGVIaWdXN2R1ZVByMHFYd1VqWWpJVkJpMGlNaGtkdS9lalNsVHBpQW9LQWdBVUxObVRZT2pVVHEzYnQxQ3VYTGxjUDM2ZFV5Yk5nMGxTNVlFQVB6OTk5KzRmZnMyV3Jac2lmcjE2d01BenA4L2owNmRPbUhreUpHSWo0OUgxNjVkVWJwMGFmbnlEd0J3NGNJRkpDVWw2VzNEMmRrWjd1N3Vjb0M2Y09FQ2R1M2FoYWlvS0V5Yk5nMTkrL2FWNTgzT3ptYlFJaUtUWTlBaUlwTklTRWlBV3ExR3laSWw1YU5TZi8zMWw5RWpTZ0R3NmFlZjRzaVJJM0IzZDRlVGs1UGU1UjNzN096UXBFa1R1UTlWbXpadDVFNzFsU3RYeHFWTGx3elcxNlpORy9reUVzWmN2WG9WUFhyMGdJK1BEeFl2WHF3WDBnQWdNek9UUVl1SVRJNUJpNGhNb21MRmlxaFlzU0lBeUVGcjkrN2QrT2FiYitSNVZDb1Zuang1Z3NURVJFUkVSQ0F4TVJHVktsV1NMODBBQUdscGFRRHlMbTZxRzZlN3lueGhqSjFkbUYvRGhnMFJGUlVsSHpuVENRZ0l3TVdMRjNIcjFpM1VyVnYzQlY4dEVkR0w0U2syUkdSeW1abVpDQTRPeG9BQkEvVDZVUTBaTWdUOSsvZkh1SEhqMEtkUEh6ZzRPQUFBNnRTcGcrRGdZQVFIQjZONzkrNEFnTmF0Vzh2akNqb3FCdVIxaVBmMjlzYkRodytmVzY1blF4YVFkMm1KeVpNbm8xeTVjcnpVQXhHWm5Fb1Vka3FRaGRNZCtuL2VOMWw2ZDlTcFV3ZlIwZEdJaW9wQzdkcTF6VjBjczdIMHVuL3c0RUcwYk5sU3Z1NlYwcUtqbzJGblo0ZHExYXE5a2UyWkErdSthVmg2MnlIVE0zZmI0VStIUkdSeVhidDJmYVBicTFXcjFodmRIaEhSaStKUGgwUkVSRVFLWWRBaUlpSWlVa2lSREZvQkFRSEl6czQyR0orZW5vN1UxTlJDbHoxMTZoU0VFQWdORFRXNkRwMklpSWpubHVQMDZkTUc0ejc1NUJOb05Cb0FlUmRnVEVsSkFaQjNxNUtDL1Bubm4zajgrTEhldUIwN2RpQXpNL081WlFCZ2RMNzA5UFFDNXc4T0RwYlBLaXVNc1gyUW5aMk5qei8rV0g1ZFJPK2FSNDhleWJjVDBybHg0d1orLy8xM001V0kzaFp4Y1hIeTR4ZDkvODVQQ0lFVksxYmczcjE3ejkxT1ZsWVdBT0R3NGNONjcrZExsaXlSUDROZXhvTUhEMTU2bWFLaXlQWFJ1bmZ2SGxhdlhvM3UzYnNqSkNRRWMrZk9SWWtTSlFBQTkrL2ZSNTgrZmJCa3laSUNsLy95eXkreFo4OGV6SjgvSDF1M2JzWDc3Nzl2ZEw0T0hUcWdRWU1HQUlEYnQyK2pVcVZLS0Y2OHVONDhrWkdSdUhQbmp0NDkzZTdjdVlQeTVjdmp3SUVEQ0FrSlFhOWV2YURWYXVIbzZJZy8vdmpENkxabXo1Nk5MVnUyb0V5Wk12SzR0V3ZYd3R2YnU5QjlzV2ZQSG5oNmVxSlpzMmFvWHIyNlBGNElnUWNQSHVES2xTdEdiMGtpaEVDblRwMXc3Tml4UXRkLy9QaHhIRDE2Rk5PbVRaUEhXVnRiSXlvcUNxVktsU3AwV2FLM2xaK2ZIKzdjdVlPaFE0Y2lKaVlHV1ZsWkNBd01sTjhQNHVMaWtKR1JvWGVGZXlJQThQWDFSZjM2OVRGNDhHRE1temNQNTg2ZE01Z25LeXNMZi83NUowcVdMQWtoQk02ZVBZdFdyVm9CeU92bzcrSGhnVysrK1FZLy92Z2pnTHhMbzJ6WXNBRVRKa3lRMTFHNmRHbjA2OWNQZm41K0FJQ3hZOGZDejg4UGtaR1JDQThQeDZSSmsvUzJLWVRBa0NGRGtKQ1FVR0RaejU0OWkvUG56Nk5ldlhxdnZSL2VPZUl0QmtBQUVKSWt2ZkR3NVpkZmlqTm56Z2hKa2tST1RvN0l5Y2tSa2lTSmxKUVUwYWxUSjZIUmFJd3VGeFVWSlNSSkVtcTFXdTl2Ym02dUNBa0pNWmhmTjEyU0pORzZkV3VoVnF1RldxMFdyVnExRWxldVhCR1NKQWszTnplOVpSWXRXaVIyN3R3cDB0UFR4WWdSSTRSR294RmFyVmFzV2JOR1JFUkVpS3RYcnhwc0p6MDlYYlJyMTA1K3JpdC8vdTNuSDBhT0hDblVhclZ3Y25JU2FyVmErUG41aVM1ZHVoZ3NVOUR5dXVHbm4zN1NlMzd6NWszaDcrK3ZOeTRySzB2NCtQaUk2T2hva1oyZGJiRHU5UFIwY2VyVXFaZjYvOVdxVlVzQUVGRlJVZWF1Zm1iMXNuVS9QRHhjVktoUVFadzRjVUk4ZXZSSWRPblNSYXhZc1VKSWtpVCsrdXN2VWFKRUNiRnExU29oU1pJNGYvNjhjSFoyRmtlT0hDbDAyc3Y4My9JUGx5OWZGdDkvLzczWXZIbXphTk9tamZEMTlSV1NKSWxkdTNhSnlwVXJpNWlZR0NGSmt0aXpaNDhZUG55NFNFbEpFUmN1WEJBbFNwUVFQL3p3ZzVBa1NjVEV4SWdTSlVxSTgrZlB2M0k1SkVrU0Z5NWNFRE5uenRRYjl6cjdJeVVsUmRTcVZVczBhTkJBYnZPZmZmYVphTlNva1hCeGNSRWZmZlNSVUt2Vll2NzgrUzlkVnRaOTAzaVZ6NDAzTlR4NThrU3NXclZLM0wxN1YvVHYzMTlvTkJxUm1aa3BKRWtTeWNuSjR2cjE2MkwxNnRVaUt5dExYcVpNbVRKeVhYTjNkNWNmcTlWcTRlSGhJVDgrY2VLRWtLUzh6eXhKa3NTQ0JRdkUrdlhyUlZaV2x1alFvWU9RSkVuNCtQaUk1T1JrbzJWNzlPaVIwR3ExQlphOVljT0dadDkvbHRwMmlsVFF1bnYzcmxpNGNLR1FKRW5zMjdkUFRKa3lSYTU0STBlT0ZCY3ZYaXh3MllvVksrb0ZGTjFmdFZvdHlwWXRLeDQvZnF3M3Z5NU0vUG5ubjJMdTNMbENraVNSbUpnb3ZMeThSSHA2dXBBay9hQ1ZtNXNyM056Y1JHWm1wdmp1dSs5RWhRb1ZoRnF0RnUrOTk1NW8yYktsVUt2Vnd0SFJVUTU4dWlFME5GUlVyVnBWRG5FdFdyUVFPVGs1encxSythZFhxVkxGNERYcHB2LzAwMDk2UVZHdFZnc0hCd2Y1QXlQLzBLMWJOL0g0OFdPNUlldUdRNGNPaVlVTEY0cTJiZHNhYkdmbzBLR0ZObDVMYXpDVzRsVStMQm8zYml3a1NSTHg4ZkZpNDhhTkJtK1NQWHYyTkpqM2VkTmVaY2pmQmg0OWVpUldyMTR0VDNOeGNaRkRlVWhJaUxoMjdabzhyWGJ0Mm1MU3BFbENraVJ4OE9CQlVhOWV2ZGQrQTk2eVpZdm8yTEdqd2ZoWDNSOWZmUEdGK09PUFAwUk1USXdjNFA3NzMvK0t5TWhJY2YvK2ZmSHBwNSsrY2xsWjkwM0RFb05XZW5xNlNFMU5GWklraWV6c2JCRVVGQ1RpNHVMRXFGR2pSR0Jnb0pBa1NRUUdCb3JKa3llTHAwK2Y2aTNicGswYitYR0hEaDMwcG50NGVJaTB0RFJ4NmRJbGVWeElTSWh3YzNNVFRabzBFVzV1YmtLdFZzdnY1eTR1THZMejl1M2J5eUV2Ly9EVFR6K0pZOGVPR1l4M2RYVTErMzYwMUxaVFpINDZmUHIwS2I3OTlsdU1HREVDUjQ0Y3diSmx5N0I3OTI3azVPUmcvdno1Nk4rL1A0S0NnbkR5NUVtTUdUUEc0UDVzalJzM3hxRkRoK0RwNlluZzRHRDVMNUIzeXhBbkp5ZURiV1psWmVIcDA2Y1lObXdZdG03ZGlyQ3dNS3hjdVJMMjl2WUc4eDQ4ZUJEWHJsMURkSFEwUHY3NFk0U0dodUxRb1VNWU8zWXNWcTVjQ1NjbkozaDRlQmljeG43MDZGRnMzcndaSFR0MlJHQmdJUDc0NHc5WVdWa2hPenNiUzVjdVJaczJiZURoNFdGMG4yZzBHcFF2WHg1Tm16YkZ2bjM3REY0VEFJd2VQUnFqUjQvV1c4N2QzUjNIangrWG4wdVNCQ3VyLzkvZEx5Y25Cd3NXTE1Bbm4zeUNhdFdxSVRzN0cvUG16Wk12QnBsL08yUm80c1NKVUt2VjZOaXhJMHFYTG0zeTlmdjcrMlBxMUtsNjQ0b1ZLNGJXclZzakxDek1vTDRVTnUxVjNMOS9YKzRUVXJwMGFiMmZLWm8wYVlMTGx5K2plZlBtK1B2dnYvVzJWN0prU2JsZlNXNXVydEYyOUxKeWMzTlJ2WHAxeE1URW9HYk5tdkw0VjlrZjE2NWR3OENCQTlHc1dUTUFrTHNLK1B2N1k5aXdZU2hWcWhUczdPeHcvLzU5VktsUzViWExUb1ptelpxRjl1M2JvMTI3ZG0vVjdaVHM3ZTB4ZGVwVURCOCtIS21wcVdqVnFoVU9IVHFFY2VQR3djM05EV1BIanNYNjlldVJscGFHSDMvOEVUTm16SkNYemMzTlJlL2V2ZkgwNlZORVJFU2daOCtlOHJTclY2K2lhOWV1c0xHeHdjOC8vNHp5NWN2ajBLRkRXTGR1blZ4UDg1TWtDYm01dWZEMzk0ZFdxelY2cmJFUkkwYWdSNDhlQ0FzTDR3VitYMUNSQ1ZxMnRyWW9WNjRjN096czhQdnZ2K09iYjc1QmJHd3NRa0pDTUhYcVZGU3NXQkU5ZS9iRXRtM2I0T0hoWWRCUlBUSXlFcDZlbnJoMDZaTGUzOExjdlhzWGZmcjBnVXFsd3RTcFU5RzBhVk0wYXRUSTZMeVJrWkZvM3J5NWZCTmQzZnF2WDcrT21KZ1lBTUNWSzFjTVFrMW9hQ2hHalJvRkFEaDM3aHhHakJnQmxVb0ZXMXRiVEo4K0hmLys5NzhSR0JpSU5XdldBTWpyWTNiNjlHbGN1blFKcnE2dThQSHhNWHA3RTFISWRXenYzYnVuOTlwalkyTngrUEJoK1lQS3hzWUd3NFlOdzl5NWN6Rmd3SUJDOTlPZE8zZGdaV1dGOTk1N3I4QjVpcHE5ZS9kaTNicDFVS2xVNk5xMUt3WVBIb3pPblR2RDJkbjV0ZGU5ZmZ0MmxDbFRScThPNll3ZVBScXpaODgyR3FZS20vYXloZzRkQ2k4dkw2eFpzd1p1Ym01NjB6Nzg4RVA4OWRkZmFONjh1ZEV5Nmk0MitleDlDbCtGN3Q2Rzd1N3VDQXNMMHd0YXdNdnZEMTBmTEQ4L1AyemF0QW5XMXRidzlQUkVSRVFFZXZYcUpjL241K2VIMmJObnYzYjV5WkN2cnkrV0xsMEtSMGRIOU8vZkgvMzc5NGVucDZmY0Q5ZVNUWmt5QlVlUEhvVzF0VFZhdFdvRkR3OFBPWkJIUjBmRDF0WVdJMGVPMU91M3BmczgrTzIzM3dBQW5UdDNsbS9vRHVSZHorN2d3WU42MjBsTVRJUldxMFg3OXUwTjN1YzFHZzM2OXUyTGNlUEdvV3JWcWtiTGFXMXRqYzJiTjh2M0lRWHlQaStNdFZmS1UyU0NscjI5UFh4OGZCQVdGb1phdFdxaGNlUEdTRTVPeHVUSmsvWG1hOTI2dGRHakNDNHVMamg0OEdDQlI3U01xVk9uRGpRYURaWXRXNFlKRXlZZ05EUVUwNlpOdzdoeDQvREJCeC9JODRXR2htTHc0TUhZdjMrL1BPN3MyYk1JRGc3R3c0Y1A4Wi8vL0FleHNiRTRkKzZjWG1VK2YvNDhoZ3daZ2hNblRxQjY5ZXE0Y09FQ3Z2dnVPM202dGJVMU5tM2FoQ0ZEaHNnTmN0R2lSVkNwVkhybG56bHpwa0Y0ek1uSk1mcWE0dUxpMEtsVEoyemN1RkVlMTZwVks3M085RURlaDg0UFAvd0FQejgvckYrL0hyLy8vanZzN2UzeDVNa1RnMzNXcmwwN0xGaXd3T2oyWHBUdURTUC9HOGV6YnlMUHpsUFF2Sy82K0ZYbmZYYTg3bHVrRUFJSERoekFnUU1IQU9UdHM0RURCK0xERHovRXEwaExTOFBEaHcveDIyKy9HUnlsQklCS2xTb2hLeXNMU1VsSkx6WHRaYzJaTXdldFc3Zkd4SWtUVWF0V0xmajYrc29uUjN6NDRZZjQvdnZ2TVc3Y09LTzN5NmxXclJyaTR1Sk1FclRDdzhQaDV1WUdsVXFGeFlzWDQrT1BQOWFiL3JMNzQ4YU5HL2o4ODg4QjVMVzlndXpkdXhjYWpRWXJWcXg0N2RjQUZGeVgzc1EwWTEvSVhuVGVWOTNHODdZUDVQMkNzV1hMRm16WnNnVWxTcFJBejU0OTBidDM3MEp2NVdSdU5XclV3S2hSbzdCKy9YcWtwcWFpZi8vK3NMT3pRM1oyTnE1ZnZ3NjFXZzByS3l0Y3VYSUZnWUdCOFBUMFJHcHFxdDdubFNSSmV1K3QrVStRMHRHOWQrL2R1MWZ2OWxqaDRlRUlDUW1CbDVkWGdTRkxwMHFWS2hnelpneHUzcnlKVzdkdW9XM2J0a1pQbktJOFJTWm9BY0RObXpkeDlPaFIxSzFiRjZ0V3JVTG56cDNScjE4L09EZzRJQ0VoQVpVcVZVSmlZaUwrODUvL3ZQUzY3OSsvRHljbkovbkRJVDA5SFFjT0hFQnljakptekppQm5UdDNvbCsvZnJDMXRjWENoUXYxR255REJnMVFybHc1K2Jra1NmSlpKV2ZPbkVGQVFBQkNRME14YU5BZ3ZXMGVPM1lNMDZaTncvTGx5M0gzN2wxVXFWTEZvTEpiV1ZsaDE2NWQ4bk5qSDFESGp4OUhnd1lOOU1MWG5UdDNqTDdPL2Z2MzYzMDdUMHRMUTVreVpWQ3NXREdEZWVQajQrSHM3SXhodzRiSjMrQy8rdW9yWkdSa1lOV3FWY1ozNUF1S2pJeVV3K3F6cnluLzg0S09nTHpxUEtaOFhOQzJuNzFVaDQ3dXZuK3Z5czdPRHRPblQ4ZVZLMWNLL0JsdytQRGg4cGxJTHpQdFpYbDVlZUgwNmRPWU5Xc1dac3lZSWIvNU4yalFBSkdSa1RoMTZoVGF0bTFyc0Z5alJvMXc0c1FKMUtoUjQ3WExjT1hLRlR4OStoUkF3WmRqZVpuOThjRUhIMkRmdm4zeS9SdWZOWFhxVk15ZE94ZTV1Ym12ZGRidDd0Mjc4ZFZYWDhuUEM2dTN6ejQzMXY1ZnBkNi95UFNYbWY5MWxzMy9QRGs1MldDNTlQUjA3TnExQzd0MjdiTDRveTZIRHg5RzQ4YU40ZXpzak9EZ1lQbG53WVlORzJMQ2hBa1lPSENnM3Z6eDhmRjQ3NzMza0pPVGcxNjllaUVqSTBQdk0rRG16WnRZdTNhdHdWbUVBUFJDbHJlM043NysrbXY1ZmZyTW1UTklUVTAxR2t5MVdpMzI3ZHVIMjdkdnc4UERBOTI2ZGNQVHAwL2ZxcDlxM3ppbE9uKzlDWGpKVG8xanhvd1JreWRQRmhFUkVRYlQzTjNkalM0emZmcDBvVmFyNVRNN2pIV0dkM0p5RXM3T3ptTG8wS0h5Y3JyTzVCa1pHU0kwTkZTY1BYdFdEQnc0VUcvZHo1NTFxRnZtMEtGRElqNCtYa3liTmsxczJyUkpUSjQ4V2Z6eXl5OEduU2QxSGVORFEwTkZzMmJOOURvb2VuaDRGTG92V3JSb0lmYnYzeThPSHo0c09uYnNxUGVhV3JSb0labzFheWJTMHRMMGxzbk56UlhlM3Q3eW1acVNsSGNHMmVlZmY2NDNYMlptcHZqNTU1OUYrL2J0eFpNblQrVHgvL3p6aitqY3ViUEl6czRXQ1FrSkJwM20zNFpPalc5QzFhcFY1YnFkZjJqZXZMbjQrdXV2eGQ5Ly8vMWFuZUV2WHJ3byt2VHBZM1NhVnFzVkhUcDBFSTBhTlhxaGFkZXVYUk5MbHk0VkR4OCtmT0Z5WEw5K1hYNnMxV3IxMWlkSmt1alJvNGY0L3Z2dmpaWS9PanBhOU9yVlM2U2twT2gxUW4rVmNxeGZ2MTV2bS9IeDhhKzlQeFl0V21Sdzhrais5d20xV2kyYU5Xc21saTVkeXJxdmdMSmx5eHEwRzN0N2U5R2hRd2V4YnQwNmtaU1VaTEdkNFk4ZVBTbzhQVDMxT3FCUG56NWRoSVdGaVk4KytrajQrdnFLeTVjdjZ5MTMrUEJoc1hidFd2bjUwYU5IUld4c3JKQWtTZHkvZjE5NGVIaUl1M2Z2eXRQdjNic25YRjFkRFU1bUtsV3FsRUY5SFRCZ2dNakl5SkNYUFhmdW5KZzVjNmJvMDZlUHdabjJEeDgrRkY1ZVhtYmZqNWJhZG9yVUVhMU5tellCeURzS2MrTEVDWlF0V3hZdUxpNkZMak4vL253VUwxNGNOalkyT0hic0dJUVE4UEx5UW1wcUtvNGZQNDR1WGJvVStqT0JuWjBkR2pSb2dGOSsrUVczYnQyQ3I2OHZQdjMwMDBLM2FXTmpnMTkvL1JVVEowN0VuRGx6RUJzYmk3cDE2K0xhdFd0eVB4QjdlM3U1WTd5enN6UGk0K1AxdmxFWXU1aXFFQUxyMTY5SFRFd01ac3lZZ2E1ZHUwS2xVcUZWcTFad2RIUjhiaWYxZGV2V1lmejQ4WHBIcjI3Y3VHRndQU0JiVzF0MDc5NGRhOWFza2I4MVNaS0VSWXNXWWR1MmJiQzJ0b2E5dlQzbXpKbURtVE5uR2oyOFRYbmYwdHUwYVlQZXZYdGo2TkNoSnJ0aGN1UEdqWkdlbm82b3FDaUQvNTJWbFJYYzNkMnhZY01HZytXTVRhdGZ2ejZlUG4yS0ZpMWFZUC8rL1dqWXNPRnp0Ky9yNnl2L2JKYVNrbUxRTWR6ZDNSMnhzYkZHbDMzLy9mZng0TUVEZzU4Vlg3WWNhV2xwZXZYWXpjME5ZV0ZoQnRlZWU5bjlNV3ZXTE15YU5RdGFyUllyVnF6QXBFbVQ1UDVCUEFsRWVlTC8vWlJZc21SSmVIcDZvbi8vL3ZEMjlpN3dLS09sc0xlM1I5V3FWZkhreVJQNVJLenQyN2VqWWNPR2NIZDNCNURYQ2IxMzc5NVl0bXlaWEw4dlg3Nk1IajE2eU92eDlQVEUwcVZMMGJKbFMvajQrTURYMTFmdmZhTnk1Y3E0ZE9tU3dmYmJ0R2xUYU4yOGV2VXFldlRvQVI4Zkh5eGV2TmpnaUtLdXZ5TVpaOW5IVVUzb3laTW5HREJnQUpvMWE0YVpNMmZDd2NHaHdKQjEvUGh4dVlPNG82TWpiR3hzRUJZV2hsbXpaaUV0TFEwQTRPRGdnQ1pObW1Ea3lKSFl2WHUzd1RwdTNMZ0JUMDlQZUhwNm9sKy9mZ2dJQ0lDZG5SMG1USmdnanpmV0R5b3RMUTFObXphRm01c2JsaTlmanFWTGw2SllzV0lZTVdJRXhvMGJoOGpJU0wzNWI5NjhpVldyVnVIcTFhc0lDQWpBMEtGREVSZ1lpSlVyVnlJcEtRbnA2ZW5Jek15RVZxdUZTcVhDdi83MUx5eGV2QmlEQmcyU0cwditROGc2VjY5ZTFXdVFRVUZCY0hKeVFydDI3ZkQ0OFdPNWIwcG9hR2lCSGZ4MVo1YWxwYVZod1lJRkdEVnFGSktTa25EeTVFbUVoWVdoZlBueThQTHlrdnR0VVI2MVdvMDFhOWJnNGNPSCtPdXZ2L0RGRjErOGRzZzZkZW9VN3QrL2o1TW5Ud0xJNnc4eWRlcFVQSHo0RU1lUEgwZDhmRHd1WExnQUFCZ3pab3djUWdxYnB1UG01b2FoUTRmaTExOS9mYUd5YURRYURCbzBDTnUyYmNPeVpjdXdjdVZLdmVrZUhoNVFxOVY2NDY1ZXZZcjc5KzhqT2pvYVE0WU13ZlhyMXhFZkg0K0xGeSsrVWpsV3IxNnRWNzhmUDM2TUgzLzhFUnFONXJYM0I1RFhSNnQyN2RwWXRtelpDKzBUTW8zZXZYdGp4NDRkU0V4TXhMNTkrekJxMUNpTEQxazZsU3BWa3I5QUJBUUVvR3pac3ZLSlRybTV1YkMxdGNYeTVjdlJ0MjlmK1dTdDVPUmtnd3VFMXExYkY2TkhqMGJkdW5WUm9VS0ZGOXEyWk9Uc3d2d2FObXlJcUtnb2pCbzFTaTlrQlFRRVlOYXNXWmd5WlFycTFxMzdvaSsxeUZFSlVVQnZ3cmVBN2gvK3ZFcWlzM2p4WW93ZE94WVZLbFJBUUVBQVZxeFlVV0FqbkRWckZycDA2UUloQkxadjM0NkVoQVJNbWpUSjRKVHkxTlJVZUhoNFlNT0dEWHBuVUQxNzlvY3hnd1lOMHVzL3BWYXJzV3ZYTGh3NGNBQ09qbzRvVTZZTUhqOStqQlVyVnVEa3laTTRkdXdZdG16WmdyVnIxOExKeVFrSER4NkVScVBCOE9IRDViNEgwZEhSQ0F3TXhMbHo1eEFkSFkyRWhBUjg4TUVIMkxsekp5cFZxcVMzL2JWcjE4TGYzOS9naXZVNnJxNnVXTEZpQmZiczJZT0tGU3ZpbzQ4K0FwRDNyZEhmM3gvZmZ2c3RTcFVxaFZPblRoa2MxVXRPVHNiNDhlUGg3KytQOFBCd0RCa3lCTjI2ZFlPYm14c2FOV3FFMnJWcnc4bkpDVE5tek1DQUFRUFF1blhyUXZlVlRwMDZkUkFkSFkyb3FDalVybDM3aFpaNUY3MXMzVmRhVmxZV3NyT3p6WDdGZjBzcEI1QjNWRGtoSVFFYWpVYnVJM1Q3OXUxWFhoL3J2bWxZV3R2UnVYUG5Ec2FORzRldFc3ZWllUEhpZXBjTWF0R2loWHkyWVhaMk5teHRiUkVURTRPNHVEaDg5TkZIU0U1T3hvRURCM0R6NWsyNHVycWlUNTgrQ0FvS3d1clZxNUdTa29MNjlldGovUGp4YU5xMHFkNDI5KzdkaXgwN2R1RDgrZk92WERmdjNidUhoUXNYWXNtU0pSYjc2NFM1MjA2UkNscXY0c2FORzZoY3ViTFI2MlRwSkNVbHdjYkdSdS9Ja0ZhckxmUW5SYkRzWHVzQUFBY2VTVVJCVkdQV3JsMkxnUU1Ib21MRmlnRHlqZ1JObURBQkV5ZE9SSXNXTGZUbXpjaklRTEZpeFF5dTkyVnFTVWxKS0ZXcWxOSHRSRVJFd01YRjVZVmVaMEg3UTNybWNoWFBZKzRHWXlrczljT0NqTHQ3OXk0aUl5UFJ1WFBuVjE0SDY3NXB2STF0SnpvNjJ1QWFpbkZ4Y2FoV3JSck9uVHVIdExRMHRHalJ3dWladWhxTkJ2Lzg4NC9CWjBqK2RkdloyWm1zYTRJbE1uZmJZZENpdDRxNUc0eWxZTjB2ZWxqM1RZTnRwK2d4ZDlzcE1uMjBpSWlJaU40MEJpMGlJaUlpaFRCb0VaRkZDUTRPbHM5WUxZeXhpNHhtWjJmajQ0OC9Sa3BLaWhKRkl5SjZhUXhhUkdSUmhCRG8xS25UYytjN2Z2eTR3UjBHcksydEVSVVZaUkZuSFJJUkFReGFSR1JoMnJkdmp4RWpSdWlOdTNYckZuNysrV2U5Y1o5Ly9qbXlzckp3Ky9adCtRaVlsWldWZk9IRXpNeE1uRGx6NXMwVW1vaW9BRVhxeXZCRVpGbTJiTmtDWDE5ZnZhdEtuejkvSHMyYU5jTzJiZHYwNWkxWnNpUzZkZXNHUjBkSHFGUXEyTmpZNE1zdnY4VGh3NGV4WThjT0JBVUZ3Y2JHUnUvbTZGV3JWc1cyYmRzcy9oNTNSUFR1WXRBaUlyTVpQWG8wUm84ZXJUZk8zZDBkeDQ4Zmw1OC9lNjIxbkp3Y0xGaXdBSjk4OGdtcVZhdUc3T3hzekpzM0QvUG16UVBBVzkwUWtXVmgwQ0lpaTNMdjNqMzVpQlFBeE1iRzR2RGh3Nmhac3lhQXZIdUJEaHMyREhQbnpzV0FBUVAwNW4zV25UdDNZR1ZsaGZmZWUwL3hjaE1SR2NPZ1JVUVdJeTR1RHAwNmRjTEdqUnZsY2ExYXRVTDE2dFgxNW12UW9BRisrT0VIK1BuNVlmMzY5Zmo5OTk5aGIyOHYzemN6Zi9ocTE2NGRGaXhZOEdaZUFCSFJNeGkwaU1oaTdOKy9INzE2OVpLZnA2V2xvVXlaTWtadjNCd2ZIdzluWjJjTUd6WU1zMmZQQmdCODlkVlh5TWpJTURnYmtZaklYQmkwaU1naUNDRnc3Tmd4dmJNTFkySmlERzZaa1oyZGpUMTc5c0RYMXhlN2QrK1d4OSs5ZXhjWEwxN0V2bjM3a0ppWWlQTGx5OHUzV3lFaU1oZWVpa05FRm1IZHVuVVlQMzY4M3RHckd6ZHVvRTZkT25yejJkcmFvbnYzN3NqSXlKQnY1QzVKRWhZdFdvUnQyN2JCMnRvYTl2YjJtRE5uRGg0L2Z2eEdYd01SMGJNWXRJakk3SUtDZ3VEazVJUjI3ZHJoOGVQSFNFcEtBZ0NFaG9haVVhTkdScGZSWFRzckxTME5DeFlzd0toUm81Q1VsSVNUSjA4aUxDd001Y3VYaDVlWGw5eHZpNGpJSEJpMGlNaHN0Rm90QWdNRFVieDRjZmtpcGFWTGw4YkJnd2RScjE0OW5EeDVFbXExMm1DNTNOeGMrU2ZGeTVjdlk5dTJiZGk2ZFN0T25Ub0ZXMXRidUx1N1kvcjA2ZkQwOU1TTkd6ZmU2R3NpSXNwUEpZUVE1aTdFcTlMMXY1QWt5Y3dsb1RlbFRwMDZpSTZPUmxSVWxFSGZuYUxrWGFuN1NVbEpLRldxRkd4dGJRMm1SVVJFd01YRkJkYld6KzlLcXRWcWpjNzM3RFc0M21hcys2YnhyclFkZW5IbWJqdnNERTlFWmxPdVhMa0NwN202dXI3d2Vnb0tZKzlLeUNLaXR4ZmZoWWlJaUlnVXdxQkZSRVJFcEJBR0xTSWlJaUtGTUdnUkVSRVJLWVJCaTRpSWlFZ2hERnBFUkVSRUNtSFFJaUlpSWxJSWd4WVJFUkdSUWhpMGlJaUlpQlRDb0VWRVJFU2tFQVl0SWlJaUlvVXdhQkVSRVJFcGhFR0xpSWlJU0NFTVdrUkVSRVFLWWRBaUlpSWlVZ2lERmhFUkVaRkNHTFNJaUlpSUZNS2dSVVJFUktRUUJpMGlJaUlpaFRCb0VSRVJFU21FUVl1SWlJaElJUXhhUkVSRVJBcGgwQ0lpSWlKU0NJTVdFUkVSa1VJWXRJaUlpSWdVd3FCRlJFUkVwQkFHTFNJaUlpS0ZNR2dSRVJFUktZUkJpNGlJaUVnaERGcEVSRVJFQ21IUUlpSWlJbElJZ3hZUkVSR1JRaGkwaUlpSWlCVENvRVZFUkVTa2tMYzZhTm5hMmdJQU1qSXl6RndTZWxOMC8yczdPenN6bDhTOFdQZUxIdFo5MDJEYktYck0zWGJlNnFCVnExWXRBRUJNVEl5WlMwSnZRbVptSmg0OGVBQjdlM3RVckZqUjNNVXhLOWI5b29WMTMzVFlkb29XUzJnN2IzWFFHalJvRUFEZzIyKy9SWHA2dXBsTFEwclNhclZZdVhJbEpFbEN1M2J0NUcrbFJSWHJmdEhCdW05YWJEdEZoNlcwSFpVUVFwaGx5eWJ3NU1rVHRHalJBdEhSMGJDenMwT05HalZRcGt3WmN4ZUxUQ3d0TFEyM2I5OUdTa29Lbkp5Y0VCNGVEaGNYRjNNWHk2eFk5NHNHMW4zVFk5c3BHaXlxN1lpM1hFSkNndkQyOWhiMjl2WUNBSWQzZExDMnRoWnF0VnBFUkVTWXU4cFpETmI5b2pHdzdwc2UyMDdSR0N5bDdielZSN1R5eTh6TVJGUlVGRkpTVXN4ZEZES3g0c1dMbzJiTm1uQnljakozVVN3UzYvNjdpM1ZmV1d3Nzd5NUxhanZ2VE5BaUlpSWlzalJ2ZFdkNElpSWlJa3ZHb0VWRVJFU2tFQVl0SWlJaUlvVXdhQkVSRVJFcGhFR0xpSWlJU0NFTVdrUkVSRVFLWWRBaUlpSWlVZ2lERmhFUkVaRkNHTFNJaUlpSUZNS2dSVVJFUktRUUJpMGlJaUlpaFRCb0VSRVJFU21FUVl1SWlJaElJUXhhUkVSRVJBcGgwQ0lpSWlKU0NJTVdFUkVSa1VJWXRJaUlpSWdVd3FCRlJFUkVwQkFHTFNJaUlpS0ZNR2dSRVJFUktZUkJpNGlJaUVnaERGcEVSRVJFQ21IUUlpSWlJbElJZ3hZUkVSR1JRaGkwaUlpSWlCVENvRVZFUkVTa0VBWXRJaUlpSW9Vd2FCRVJFUkVwaEVHTGlJaUlTQ0gvQjZZbHZ1a0hvTUVFQUFBQUFFbEZUa1N1UW1DQyIsCgkiVGhlbWUiIDogIiIsCgkiVHlwZSIgOiAiZmxvdyIsCgkiVmVyc2lvbiIgOiAiMTEiCn0K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/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基于mnist数据集的手写体数字识别</vt:lpstr>
      <vt:lpstr>背景介绍</vt:lpstr>
      <vt:lpstr>PowerPoint 演示文稿</vt:lpstr>
      <vt:lpstr>PowerPoint 演示文稿</vt:lpstr>
      <vt:lpstr>语言及开发工具</vt:lpstr>
      <vt:lpstr>数据集</vt:lpstr>
      <vt:lpstr>模型结构</vt:lpstr>
      <vt:lpstr>PowerPoint 演示文稿</vt:lpstr>
      <vt:lpstr>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基于mnist数据集的手写体数字识别</dc:title>
  <dc:creator>Administrator</dc:creator>
  <cp:lastModifiedBy>小刘海飞刀</cp:lastModifiedBy>
  <cp:revision>11</cp:revision>
  <dcterms:created xsi:type="dcterms:W3CDTF">2022-03-15T09:17:00Z</dcterms:created>
  <dcterms:modified xsi:type="dcterms:W3CDTF">2022-03-16T06:08:15Z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C2AABDDFD3734A0DA04684E7E7B7437C</vt:lpwstr>
  </property>
</Properties>
</file>