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4605655"/>
            <a:ext cx="4495800" cy="2199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5" y="-5080"/>
            <a:ext cx="3135630" cy="254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80" y="4222115"/>
            <a:ext cx="3512820" cy="263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深入浅出访存优化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4739640"/>
            <a:ext cx="3142615" cy="211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766695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90" y="0"/>
            <a:ext cx="2962910" cy="29629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7570" y="2962910"/>
            <a:ext cx="2424430" cy="1335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785" y="-5080"/>
            <a:ext cx="2694305" cy="2023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0070" y="4669790"/>
            <a:ext cx="1309370" cy="922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https://link.springer.com/chapter/10.1007%2F978-1-4842-4398-5_16</a:t>
            </a:r>
            <a:endParaRPr lang="en-US"/>
          </a:p>
        </p:txBody>
      </p:sp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4660" y="1825625"/>
            <a:ext cx="5821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So memory, fxxk you!!!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36345"/>
            <a:ext cx="10515600" cy="4940935"/>
          </a:xfrm>
        </p:spPr>
        <p:txBody>
          <a:bodyPr/>
          <a:p>
            <a:r>
              <a:rPr lang="zh-CN" altLang="en-US"/>
              <a:t>对于</a:t>
            </a:r>
            <a:r>
              <a:rPr lang="en-US" altLang="zh-CN"/>
              <a:t>float</a:t>
            </a:r>
            <a:r>
              <a:rPr lang="zh-CN" altLang="en-US"/>
              <a:t>类型而言：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1</a:t>
            </a:r>
            <a:r>
              <a:rPr lang="zh-CN" altLang="en-US"/>
              <a:t>次减法</a:t>
            </a:r>
            <a:r>
              <a:rPr lang="en-US" altLang="zh-CN"/>
              <a:t> ≈ 1</a:t>
            </a:r>
            <a:r>
              <a:rPr lang="zh-CN" altLang="en-US"/>
              <a:t>次加法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1</a:t>
            </a:r>
            <a:r>
              <a:rPr lang="zh-CN" altLang="en-US"/>
              <a:t>次乘法</a:t>
            </a:r>
            <a:r>
              <a:rPr lang="en-US" altLang="zh-CN"/>
              <a:t> ≈ 1.5</a:t>
            </a:r>
            <a:r>
              <a:rPr lang="zh-CN" altLang="en-US"/>
              <a:t>次加法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1</a:t>
            </a:r>
            <a:r>
              <a:rPr lang="zh-CN" altLang="en-US"/>
              <a:t>次除法</a:t>
            </a:r>
            <a:r>
              <a:rPr lang="en-US" altLang="zh-CN"/>
              <a:t> ≈ 2</a:t>
            </a:r>
            <a:r>
              <a:rPr lang="zh-CN" altLang="en-US"/>
              <a:t>次加法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次</a:t>
            </a:r>
            <a:r>
              <a:rPr lang="zh-CN" b="1">
                <a:sym typeface="+mn-ea"/>
              </a:rPr>
              <a:t>访存</a:t>
            </a:r>
            <a:r>
              <a:rPr lang="en-US" altLang="zh-CN" b="1">
                <a:sym typeface="+mn-ea"/>
              </a:rPr>
              <a:t> ≈ </a:t>
            </a:r>
            <a:r>
              <a:rPr lang="en-US" b="1">
                <a:sym typeface="+mn-ea"/>
              </a:rPr>
              <a:t>8</a:t>
            </a:r>
            <a:r>
              <a:rPr lang="zh-CN" altLang="en-US" b="1">
                <a:sym typeface="+mn-ea"/>
              </a:rPr>
              <a:t>次</a:t>
            </a:r>
            <a:r>
              <a:rPr lang="zh-CN" altLang="en-US" b="1">
                <a:sym typeface="+mn-ea"/>
              </a:rPr>
              <a:t>加法</a:t>
            </a:r>
            <a:r>
              <a:rPr lang="zh-CN" altLang="en-US">
                <a:sym typeface="+mn-ea"/>
              </a:rPr>
              <a:t>（矢量化成功）</a:t>
            </a:r>
            <a:r>
              <a:rPr lang="en-US" altLang="zh-CN">
                <a:sym typeface="+mn-ea"/>
              </a:rPr>
              <a:t>≈ </a:t>
            </a:r>
            <a:r>
              <a:rPr lang="en-US">
                <a:sym typeface="+mn-ea"/>
              </a:rPr>
              <a:t>2</a:t>
            </a:r>
            <a:r>
              <a:rPr lang="zh-CN" altLang="en-US">
                <a:sym typeface="+mn-ea"/>
              </a:rPr>
              <a:t>次加法（矢量化失败）</a:t>
            </a:r>
            <a:endParaRPr lang="zh-CN" altLang="en-US"/>
          </a:p>
          <a:p>
            <a:r>
              <a:rPr lang="zh-CN" altLang="en-US"/>
              <a:t>如果循环体内是</a:t>
            </a:r>
            <a:r>
              <a:rPr lang="en-US" altLang="zh-CN"/>
              <a:t> a[i] = func(a[i])</a:t>
            </a:r>
            <a:r>
              <a:rPr lang="zh-CN" altLang="en-US"/>
              <a:t>，那么</a:t>
            </a:r>
            <a:r>
              <a:rPr lang="en-US" altLang="zh-CN"/>
              <a:t> func </a:t>
            </a:r>
            <a:r>
              <a:rPr lang="zh-CN" altLang="en-US"/>
              <a:t>里要包含</a:t>
            </a:r>
            <a:r>
              <a:rPr lang="en-US" altLang="zh-CN"/>
              <a:t>16</a:t>
            </a:r>
            <a:r>
              <a:rPr lang="zh-CN" altLang="en-US"/>
              <a:t>次加法，才能填充内存的延迟。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a[i] = func(a[i], b[i])</a:t>
            </a:r>
            <a:r>
              <a:rPr lang="zh-CN" altLang="en-US"/>
              <a:t>，那就是</a:t>
            </a:r>
            <a:r>
              <a:rPr lang="en-US" altLang="zh-CN"/>
              <a:t>2</a:t>
            </a:r>
            <a:r>
              <a:rPr lang="zh-CN" altLang="en-US"/>
              <a:t>次读</a:t>
            </a:r>
            <a:r>
              <a:rPr lang="en-US" altLang="zh-CN"/>
              <a:t>1</a:t>
            </a:r>
            <a:r>
              <a:rPr lang="zh-CN" altLang="en-US"/>
              <a:t>次写，总共</a:t>
            </a:r>
            <a:r>
              <a:rPr lang="en-US" altLang="zh-CN"/>
              <a:t>3</a:t>
            </a:r>
            <a:r>
              <a:rPr lang="zh-CN" altLang="en-US"/>
              <a:t>次访存，那就要</a:t>
            </a:r>
            <a:r>
              <a:rPr lang="en-US" altLang="zh-CN"/>
              <a:t>24</a:t>
            </a:r>
            <a:r>
              <a:rPr lang="zh-CN" altLang="en-US"/>
              <a:t>次加法了。</a:t>
            </a:r>
            <a:endParaRPr lang="zh-CN" altLang="en-US"/>
          </a:p>
          <a:p>
            <a:r>
              <a:rPr lang="zh-CN" altLang="en-US"/>
              <a:t>如果有</a:t>
            </a:r>
            <a:r>
              <a:rPr lang="en-US" altLang="zh-CN"/>
              <a:t>8</a:t>
            </a:r>
            <a:r>
              <a:rPr lang="zh-CN" altLang="en-US"/>
              <a:t>个核心，则需要</a:t>
            </a:r>
            <a:r>
              <a:rPr lang="en-US" altLang="zh-CN"/>
              <a:t>16</a:t>
            </a:r>
            <a:r>
              <a:rPr lang="en-US" altLang="zh-CN"/>
              <a:t>*8=128</a:t>
            </a:r>
            <a:r>
              <a:rPr lang="zh-CN" altLang="en-US"/>
              <a:t>次加法，才能避免</a:t>
            </a:r>
            <a:r>
              <a:rPr lang="zh-CN" altLang="en-US">
                <a:sym typeface="+mn-ea"/>
              </a:rPr>
              <a:t>内存瓶颈</a:t>
            </a:r>
            <a:r>
              <a:rPr lang="zh-CN" altLang="en-US"/>
              <a:t>，否则加速比会达不到</a:t>
            </a:r>
            <a:r>
              <a:rPr lang="en-US" altLang="zh-CN"/>
              <a:t>16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当然，如果你是</a:t>
            </a:r>
            <a:r>
              <a:rPr lang="en-US" altLang="zh-CN"/>
              <a:t>AVX</a:t>
            </a:r>
            <a:r>
              <a:rPr lang="zh-CN" altLang="en-US"/>
              <a:t>，则需要</a:t>
            </a:r>
            <a:r>
              <a:rPr lang="en-US" altLang="zh-CN"/>
              <a:t>32</a:t>
            </a:r>
            <a:r>
              <a:rPr lang="zh-CN" altLang="en-US"/>
              <a:t>次加法，</a:t>
            </a:r>
            <a:r>
              <a:rPr lang="en-US" altLang="zh-CN"/>
              <a:t>AVX512</a:t>
            </a:r>
            <a:r>
              <a:rPr lang="zh-CN" altLang="en-US"/>
              <a:t>，则需要</a:t>
            </a:r>
            <a:r>
              <a:rPr lang="en-US" altLang="zh-CN"/>
              <a:t>64</a:t>
            </a:r>
            <a:r>
              <a:rPr lang="zh-CN" altLang="en-US"/>
              <a:t>次加法！</a:t>
            </a:r>
            <a:endParaRPr lang="zh-CN" altLang="en-US"/>
          </a:p>
          <a:p>
            <a:r>
              <a:rPr lang="zh-CN" altLang="en-US"/>
              <a:t>为什么有人说用了</a:t>
            </a:r>
            <a:r>
              <a:rPr lang="en-US" altLang="zh-CN"/>
              <a:t> SIMD </a:t>
            </a:r>
            <a:r>
              <a:rPr lang="zh-CN" altLang="en-US"/>
              <a:t>发现没效果，可能是因为他的代码</a:t>
            </a:r>
            <a:r>
              <a:rPr lang="zh-CN" altLang="en-US" b="1">
                <a:sym typeface="+mn-ea"/>
              </a:rPr>
              <a:t>内存瓶颈</a:t>
            </a:r>
            <a:r>
              <a:rPr lang="zh-CN" altLang="en-US"/>
              <a:t>了，不是计算瓶颈。</a:t>
            </a:r>
            <a:endParaRPr lang="zh-CN" altLang="en-US"/>
          </a:p>
          <a:p>
            <a:r>
              <a:rPr lang="zh-CN" altLang="en-US"/>
              <a:t>就是说：他的</a:t>
            </a:r>
            <a:r>
              <a:rPr lang="en-US" altLang="zh-CN"/>
              <a:t> func </a:t>
            </a:r>
            <a:r>
              <a:rPr lang="zh-CN" altLang="en-US"/>
              <a:t>里的运算根本没有</a:t>
            </a:r>
            <a:r>
              <a:rPr lang="en-US" altLang="zh-CN"/>
              <a:t>64</a:t>
            </a:r>
            <a:r>
              <a:rPr lang="zh-CN" altLang="en-US"/>
              <a:t>次加法那么多，他的计算非常简单，但是内存读写却实实在在。导致</a:t>
            </a:r>
            <a:r>
              <a:rPr lang="en-US" altLang="zh-CN"/>
              <a:t>CPU</a:t>
            </a:r>
            <a:r>
              <a:rPr lang="zh-CN" altLang="en-US"/>
              <a:t>大部分时间浪费在等内存延迟，这时候你浮点计算得再快也没有用。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Presentation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19</cp:revision>
  <dcterms:created xsi:type="dcterms:W3CDTF">2022-01-12T16:51:08Z</dcterms:created>
  <dcterms:modified xsi:type="dcterms:W3CDTF">2022-01-12T16:51:08Z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