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79" r:id="rId13"/>
    <p:sldId id="270" r:id="rId14"/>
    <p:sldId id="28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稀疏数据结构：原理与实现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索性把</a:t>
            </a:r>
            <a:r>
              <a:rPr lang="zh-CN" altLang="en-US"/>
              <a:t>坐标和值打包成</a:t>
            </a:r>
            <a:r>
              <a:rPr lang="en-US" altLang="zh-CN"/>
              <a:t> tuple</a:t>
            </a:r>
            <a:r>
              <a:rPr lang="zh-CN" altLang="en-US"/>
              <a:t>，存储在</a:t>
            </a:r>
            <a:r>
              <a:rPr lang="en-US" altLang="zh-CN"/>
              <a:t> vector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880995"/>
            <a:ext cx="5323205" cy="263461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3885" y="1160780"/>
            <a:ext cx="6508115" cy="5697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95" y="483870"/>
            <a:ext cx="17621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按行压缩（</a:t>
            </a:r>
            <a:r>
              <a:rPr lang="en-US" altLang="zh-CN"/>
              <a:t>Compressed Row Storage</a:t>
            </a:r>
            <a:r>
              <a:rPr lang="zh-CN"/>
              <a:t>）</a:t>
            </a:r>
            <a:endParaRPr lang="zh-CN"/>
          </a:p>
        </p:txBody>
      </p:sp>
      <p:sp>
        <p:nvSpPr>
          <p:cNvPr id="3" name="Text Box 2"/>
          <p:cNvSpPr txBox="1"/>
          <p:nvPr/>
        </p:nvSpPr>
        <p:spPr>
          <a:xfrm>
            <a:off x="0" y="0"/>
            <a:ext cx="746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http://www.netlib.org/linalg/html_templates/node91.html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404110"/>
            <a:ext cx="5469890" cy="35026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9430" y="1430655"/>
            <a:ext cx="6592570" cy="5427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40" y="594360"/>
            <a:ext cx="170497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按行压缩（</a:t>
            </a:r>
            <a:r>
              <a:rPr lang="en-US" altLang="zh-CN"/>
              <a:t>Compressed Row Storage</a:t>
            </a:r>
            <a:r>
              <a:rPr lang="zh-CN"/>
              <a:t>）</a:t>
            </a:r>
            <a:endParaRPr lang="zh-CN"/>
          </a:p>
        </p:txBody>
      </p:sp>
      <p:sp>
        <p:nvSpPr>
          <p:cNvPr id="3" name="Text Box 2"/>
          <p:cNvSpPr txBox="1"/>
          <p:nvPr/>
        </p:nvSpPr>
        <p:spPr>
          <a:xfrm>
            <a:off x="0" y="0"/>
            <a:ext cx="746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http://www.netlib.org/linalg/html_templates/node91.html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404110"/>
            <a:ext cx="5469890" cy="35026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9430" y="1430655"/>
            <a:ext cx="6592570" cy="5427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40" y="594360"/>
            <a:ext cx="170497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415" y="2569845"/>
            <a:ext cx="632460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章：稀疏网格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章：稀疏矩阵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稠密数组存储矩阵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72540" y="1962785"/>
            <a:ext cx="2990850" cy="40767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3375" y="1402080"/>
            <a:ext cx="6318250" cy="519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0" y="591185"/>
            <a:ext cx="66198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foreach </a:t>
            </a:r>
            <a:r>
              <a:rPr lang="zh-CN" altLang="en-US"/>
              <a:t>包装一下枚举的过程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9015" y="2038985"/>
            <a:ext cx="4457700" cy="39243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7400" y="1278890"/>
            <a:ext cx="6166485" cy="541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605790"/>
            <a:ext cx="66198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改用</a:t>
            </a:r>
            <a:r>
              <a:rPr lang="en-US" altLang="zh-CN"/>
              <a:t> 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750" y="2188210"/>
            <a:ext cx="5181600" cy="362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55" y="506095"/>
            <a:ext cx="1514475" cy="4857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8660" y="1421130"/>
            <a:ext cx="5979795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分离</a:t>
            </a:r>
            <a:r>
              <a:rPr lang="en-US" altLang="zh-CN"/>
              <a:t> read/write/create </a:t>
            </a:r>
            <a:r>
              <a:rPr lang="zh-CN" altLang="en-US"/>
              <a:t>三种访问模式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79440" y="1250950"/>
            <a:ext cx="6297295" cy="54806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095375"/>
            <a:ext cx="4525010" cy="5762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30" y="560705"/>
            <a:ext cx="15049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foreach </a:t>
            </a:r>
            <a:r>
              <a:rPr lang="zh-CN" altLang="en-US"/>
              <a:t>直接给出当前坐标指向的值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114425"/>
            <a:ext cx="4512945" cy="57435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165" y="1143635"/>
            <a:ext cx="6348095" cy="553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760" y="387985"/>
            <a:ext cx="165735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改用</a:t>
            </a:r>
            <a:r>
              <a:rPr lang="en-US" altLang="zh-CN"/>
              <a:t> unordered_map </a:t>
            </a:r>
            <a:r>
              <a:rPr lang="zh-CN" altLang="en-US"/>
              <a:t>来存储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5890" y="1329690"/>
            <a:ext cx="5617845" cy="54540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8990" y="1329690"/>
            <a:ext cx="6303010" cy="5528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553720"/>
            <a:ext cx="150495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unordered_</a:t>
            </a:r>
            <a:r>
              <a:rPr lang="en-US"/>
              <a:t>map </a:t>
            </a:r>
            <a:r>
              <a:rPr lang="zh-CN"/>
              <a:t>手动</a:t>
            </a:r>
            <a:r>
              <a:rPr lang="en-US" altLang="zh-CN"/>
              <a:t> read(i, j) </a:t>
            </a:r>
            <a:r>
              <a:rPr lang="zh-CN" altLang="en-US"/>
              <a:t>也一样速度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114425"/>
            <a:ext cx="4512945" cy="57435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5460" y="1070610"/>
            <a:ext cx="6551930" cy="5734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486410"/>
            <a:ext cx="1524000" cy="43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Presentation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Office Theme</vt:lpstr>
      <vt:lpstr>稀疏数据结构：原理与实现</vt:lpstr>
      <vt:lpstr>第1章：稀疏矩阵</vt:lpstr>
      <vt:lpstr>稠密数组存储矩阵</vt:lpstr>
      <vt:lpstr>用 foreach 包装一下枚举的过程</vt:lpstr>
      <vt:lpstr>改用 map 来存储</vt:lpstr>
      <vt:lpstr>分离 read/write/create 三种访问模式</vt:lpstr>
      <vt:lpstr>foreach 直接给出当前坐标指向的值</vt:lpstr>
      <vt:lpstr>改用 unordered_map 来存储</vt:lpstr>
      <vt:lpstr>unordered_map 手动 read(i, j) 也一样速度</vt:lpstr>
      <vt:lpstr>索性把坐标和值打包成 tuple，存储在 vector</vt:lpstr>
      <vt:lpstr>按行压缩（Compressed Row Storage）</vt:lpstr>
      <vt:lpstr>按行压缩（Compressed Row Storage）</vt:lpstr>
      <vt:lpstr>第1章：稀疏矩阵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61</cp:revision>
  <dcterms:created xsi:type="dcterms:W3CDTF">2022-02-07T04:47:18Z</dcterms:created>
  <dcterms:modified xsi:type="dcterms:W3CDTF">2022-02-07T04:47:18Z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