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85" r:id="rId5"/>
    <p:sldId id="259" r:id="rId6"/>
    <p:sldId id="260" r:id="rId7"/>
    <p:sldId id="258" r:id="rId8"/>
    <p:sldId id="261" r:id="rId9"/>
    <p:sldId id="287" r:id="rId10"/>
    <p:sldId id="277" r:id="rId11"/>
    <p:sldId id="278" r:id="rId12"/>
    <p:sldId id="276" r:id="rId13"/>
    <p:sldId id="286" r:id="rId14"/>
    <p:sldId id="279" r:id="rId15"/>
    <p:sldId id="284" r:id="rId16"/>
    <p:sldId id="280" r:id="rId17"/>
    <p:sldId id="288" r:id="rId18"/>
    <p:sldId id="281" r:id="rId19"/>
    <p:sldId id="282" r:id="rId20"/>
    <p:sldId id="289" r:id="rId21"/>
    <p:sldId id="264" r:id="rId22"/>
    <p:sldId id="265" r:id="rId23"/>
    <p:sldId id="266" r:id="rId24"/>
    <p:sldId id="268" r:id="rId25"/>
    <p:sldId id="271" r:id="rId26"/>
    <p:sldId id="290" r:id="rId27"/>
    <p:sldId id="274" r:id="rId28"/>
    <p:sldId id="291" r:id="rId29"/>
    <p:sldId id="292" r:id="rId30"/>
    <p:sldId id="293" r:id="rId31"/>
    <p:sldId id="295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e" initials="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CUDA C++ </a:t>
            </a:r>
            <a:r>
              <a:rPr lang="zh-CN" altLang="en-US"/>
              <a:t>流体仿真实战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往期录播：https://www.bilibili.com/video/BV16b4y1E74f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  <a:p>
            <a:endParaRPr lang="en-US"/>
          </a:p>
        </p:txBody>
      </p:sp>
      <p:pic>
        <p:nvPicPr>
          <p:cNvPr id="5" name="Picture 4" descr="cppprogramR-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333625" cy="2625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55" y="409575"/>
            <a:ext cx="302895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对流部分：根据对流后位置重新采样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367155"/>
            <a:ext cx="10790555" cy="3568700"/>
          </a:xfrm>
        </p:spPr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17780" y="5191125"/>
            <a:ext cx="12209780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对流部分：最终实现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331595"/>
            <a:ext cx="10980420" cy="2814320"/>
          </a:xfrm>
        </p:spPr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4231640"/>
            <a:ext cx="12197080" cy="26263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投影部分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投影部分：</a:t>
            </a:r>
            <a:r>
              <a:rPr lang="zh-CN" altLang="en-US">
                <a:sym typeface="+mn-ea"/>
              </a:rPr>
              <a:t>求速度的散度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367155"/>
            <a:ext cx="10790555" cy="2347595"/>
          </a:xfrm>
        </p:spPr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5" y="3901440"/>
            <a:ext cx="12191365" cy="29565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投影部分：</a:t>
            </a:r>
            <a:r>
              <a:rPr lang="en-US" altLang="zh-CN"/>
              <a:t>jacobi</a:t>
            </a:r>
            <a:r>
              <a:rPr lang="zh-CN" altLang="en-US"/>
              <a:t>迭代求解压强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10782935" cy="1995170"/>
          </a:xfrm>
        </p:spPr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10795" y="3964305"/>
            <a:ext cx="12202795" cy="28936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投影部分：</a:t>
            </a:r>
            <a:r>
              <a:rPr lang="zh-CN" altLang="en-US">
                <a:sym typeface="+mn-ea"/>
              </a:rPr>
              <a:t>速度减去压强的梯度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367155"/>
            <a:ext cx="10790555" cy="2347595"/>
          </a:xfrm>
        </p:spPr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3293110"/>
            <a:ext cx="12192000" cy="35648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投影部分：初步</a:t>
            </a:r>
            <a:r>
              <a:rPr lang="zh-CN"/>
              <a:t>实现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10782935" cy="3109595"/>
          </a:xfrm>
        </p:spPr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5118735"/>
            <a:ext cx="12192000" cy="17392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投影部分：计算未消除的散度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4058285"/>
            <a:ext cx="12192000" cy="279971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635" y="1831975"/>
            <a:ext cx="12192635" cy="22263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多重网格法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投影部分：多重网格实现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2820" y="123825"/>
            <a:ext cx="8448040" cy="1757680"/>
          </a:xfrm>
        </p:spPr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63675" y="1959610"/>
            <a:ext cx="9699625" cy="4898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https://docs.nvidia.com/cuda/cuda-c-programming-guide/index.html#texture-and-surface-memory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投影部分：红黑高斯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252855"/>
            <a:ext cx="10466070" cy="4351655"/>
          </a:xfrm>
        </p:spPr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20140" y="3474085"/>
            <a:ext cx="9570720" cy="33839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投影部分：计算残差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252855"/>
            <a:ext cx="10466070" cy="4351655"/>
          </a:xfrm>
        </p:spPr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705" y="3794760"/>
            <a:ext cx="12086590" cy="30632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投影部分：缩小一倍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367155"/>
            <a:ext cx="10790555" cy="1677670"/>
          </a:xfrm>
        </p:spPr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5095" y="3002915"/>
            <a:ext cx="12011660" cy="38550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投影部分：清零数组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367155"/>
            <a:ext cx="10790555" cy="2630170"/>
          </a:xfrm>
        </p:spPr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20320" y="4237355"/>
            <a:ext cx="12212320" cy="26206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投影部分：</a:t>
            </a:r>
            <a:r>
              <a:rPr lang="zh-CN" altLang="en-US">
                <a:sym typeface="+mn-ea"/>
              </a:rPr>
              <a:t>扩大一倍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367155"/>
            <a:ext cx="10790555" cy="1677670"/>
          </a:xfrm>
        </p:spPr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5" y="2420620"/>
            <a:ext cx="12191365" cy="44373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创建与导出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主函数：创建场景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67430" y="-4445"/>
            <a:ext cx="8624570" cy="686244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sz="half" idx="1"/>
          </p:nvPr>
        </p:nvSpPr>
        <p:spPr>
          <a:xfrm>
            <a:off x="647700" y="1825625"/>
            <a:ext cx="2839720" cy="4351655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导出</a:t>
            </a:r>
            <a:r>
              <a:rPr lang="en-US" altLang="zh-CN">
                <a:sym typeface="+mn-ea"/>
              </a:rPr>
              <a:t> VDB</a:t>
            </a:r>
            <a:r>
              <a:rPr lang="zh-CN" altLang="en-US">
                <a:sym typeface="+mn-ea"/>
              </a:rPr>
              <a:t>：调用</a:t>
            </a:r>
            <a:r>
              <a:rPr lang="zh-CN" altLang="en-US">
                <a:sym typeface="+mn-ea"/>
              </a:rPr>
              <a:t>接口</a:t>
            </a:r>
            <a:endParaRPr lang="zh-CN" altLang="en-US">
              <a:sym typeface="+mn-ea"/>
            </a:endParaRPr>
          </a:p>
        </p:txBody>
      </p:sp>
      <p:sp>
        <p:nvSpPr>
          <p:cNvPr id="6" name="Content Placeholder 5"/>
          <p:cNvSpPr/>
          <p:nvPr>
            <p:ph sz="half" idx="1"/>
          </p:nvPr>
        </p:nvSpPr>
        <p:spPr>
          <a:xfrm>
            <a:off x="647700" y="1254760"/>
            <a:ext cx="11066145" cy="1443990"/>
          </a:xfrm>
        </p:spPr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5" y="2698750"/>
            <a:ext cx="12191365" cy="41592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导出</a:t>
            </a:r>
            <a:r>
              <a:rPr lang="en-US" altLang="zh-CN">
                <a:sym typeface="+mn-ea"/>
              </a:rPr>
              <a:t> VDB</a:t>
            </a:r>
            <a:r>
              <a:rPr lang="zh-CN" altLang="en-US">
                <a:sym typeface="+mn-ea"/>
              </a:rPr>
              <a:t>：分离实现</a:t>
            </a:r>
            <a:endParaRPr lang="zh-CN" altLang="en-US">
              <a:sym typeface="+mn-ea"/>
            </a:endParaRPr>
          </a:p>
        </p:txBody>
      </p:sp>
      <p:sp>
        <p:nvSpPr>
          <p:cNvPr id="6" name="Content Placeholder 5"/>
          <p:cNvSpPr/>
          <p:nvPr>
            <p:ph sz="half" idx="1"/>
          </p:nvPr>
        </p:nvSpPr>
        <p:spPr>
          <a:xfrm>
            <a:off x="281940" y="1254760"/>
            <a:ext cx="4017010" cy="4907280"/>
          </a:xfrm>
        </p:spPr>
        <p:txBody>
          <a:bodyPr/>
          <a:p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98315" y="190500"/>
            <a:ext cx="7893685" cy="666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6162675"/>
            <a:ext cx="3714750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</a:t>
            </a:r>
            <a:r>
              <a:rPr lang="zh-CN" altLang="en-US"/>
              <a:t>：使用</a:t>
            </a:r>
            <a:r>
              <a:rPr lang="en-US" altLang="zh-CN"/>
              <a:t> CUDA </a:t>
            </a:r>
            <a:r>
              <a:rPr lang="zh-CN" altLang="en-US"/>
              <a:t>编译器，链接</a:t>
            </a:r>
            <a:r>
              <a:rPr lang="en-US" altLang="zh-CN"/>
              <a:t> OpenVDB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141730"/>
            <a:ext cx="10980420" cy="2299335"/>
          </a:xfrm>
        </p:spPr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935480" y="3440430"/>
            <a:ext cx="7940040" cy="34175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CUDA </a:t>
            </a:r>
            <a:r>
              <a:rPr lang="zh-CN" altLang="en-US"/>
              <a:t>纹理对象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 Blender </a:t>
            </a:r>
            <a:r>
              <a:rPr lang="zh-CN" altLang="en-US"/>
              <a:t>中查看导出的</a:t>
            </a:r>
            <a:r>
              <a:rPr lang="zh-CN"/>
              <a:t>结果</a:t>
            </a:r>
            <a:endParaRPr 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1540" y="1116330"/>
            <a:ext cx="10408920" cy="5741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CUDA </a:t>
            </a:r>
            <a:r>
              <a:rPr lang="zh-CN" altLang="en-US"/>
              <a:t>多维数组：封装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6360" y="1629410"/>
            <a:ext cx="4933315" cy="4852035"/>
          </a:xfrm>
        </p:spPr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103495" y="-6985"/>
            <a:ext cx="7088505" cy="6864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CUDA </a:t>
            </a:r>
            <a:r>
              <a:rPr lang="zh-CN" altLang="en-US">
                <a:sym typeface="+mn-ea"/>
              </a:rPr>
              <a:t>表面对象：封装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93485" y="4445"/>
            <a:ext cx="5898515" cy="6853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CUDA </a:t>
            </a:r>
            <a:r>
              <a:rPr lang="zh-CN" altLang="en-US"/>
              <a:t>纹理对象：封装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11975" y="-12065"/>
            <a:ext cx="5280025" cy="6870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烟雾仿真系统：封装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3065780" cy="4351655"/>
          </a:xfrm>
        </p:spPr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89375" y="0"/>
            <a:ext cx="83026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对流部分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对流部分：计算对流后位置（</a:t>
            </a:r>
            <a:r>
              <a:rPr lang="en-US" altLang="zh-CN">
                <a:sym typeface="+mn-ea"/>
              </a:rPr>
              <a:t>RK3</a:t>
            </a:r>
            <a:r>
              <a:rPr lang="zh-CN" altLang="en-US">
                <a:sym typeface="+mn-ea"/>
              </a:rPr>
              <a:t>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367155"/>
            <a:ext cx="10790555" cy="1677670"/>
          </a:xfrm>
        </p:spPr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5" y="2655570"/>
            <a:ext cx="12191365" cy="4202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WPS Presentation</Application>
  <PresentationFormat>宽屏</PresentationFormat>
  <Paragraphs>65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SimSun</vt:lpstr>
      <vt:lpstr>Wingdings</vt:lpstr>
      <vt:lpstr>Liberation Sans</vt:lpstr>
      <vt:lpstr>Arial Black</vt:lpstr>
      <vt:lpstr>Microsoft YaHei</vt:lpstr>
      <vt:lpstr>文泉驿微米黑</vt:lpstr>
      <vt:lpstr>Arial Unicode MS</vt:lpstr>
      <vt:lpstr>SimSun</vt:lpstr>
      <vt:lpstr>SimSun</vt:lpstr>
      <vt:lpstr>MathJax_Vector</vt:lpstr>
      <vt:lpstr>Office Theme</vt:lpstr>
      <vt:lpstr>PowerPoint 演示文稿</vt:lpstr>
      <vt:lpstr>PowerPoint 演示文稿</vt:lpstr>
      <vt:lpstr>多重网格法</vt:lpstr>
      <vt:lpstr>PowerPoint 演示文稿</vt:lpstr>
      <vt:lpstr>PowerPoint 演示文稿</vt:lpstr>
      <vt:lpstr>PowerPoint 演示文稿</vt:lpstr>
      <vt:lpstr>PowerPoint 演示文稿</vt:lpstr>
      <vt:lpstr>投影部分</vt:lpstr>
      <vt:lpstr>对流部分：计算对流后位置（RK3）</vt:lpstr>
      <vt:lpstr>对流部分：根据对流后位置重新采样</vt:lpstr>
      <vt:lpstr>对流部分：实现</vt:lpstr>
      <vt:lpstr>多重网格法</vt:lpstr>
      <vt:lpstr>投影部分：求速度的散度</vt:lpstr>
      <vt:lpstr>投影部分：jacobi迭代</vt:lpstr>
      <vt:lpstr>投影部分：速度减去压强的梯度</vt:lpstr>
      <vt:lpstr>投影部分：jacobi迭代求解压强</vt:lpstr>
      <vt:lpstr>投影部分：计算未消除的散度</vt:lpstr>
      <vt:lpstr>PowerPoint 演示文稿</vt:lpstr>
      <vt:lpstr>投影部分：实现</vt:lpstr>
      <vt:lpstr>PowerPoint 演示文稿</vt:lpstr>
      <vt:lpstr>投影部分：红黑高斯</vt:lpstr>
      <vt:lpstr>PowerPoint 演示文稿</vt:lpstr>
      <vt:lpstr>投影部分：缩小一倍</vt:lpstr>
      <vt:lpstr>投影部分：扩大一倍</vt:lpstr>
      <vt:lpstr>PowerPoint 演示文稿</vt:lpstr>
      <vt:lpstr>对流部分：计算未消除的散度</vt:lpstr>
      <vt:lpstr>主函数：创建场景</vt:lpstr>
      <vt:lpstr>导出 VDB：调用接口</vt:lpstr>
      <vt:lpstr>PowerPoint 演示文稿</vt:lpstr>
      <vt:lpstr>CMake：使用 CUDA 编译器，链接 OpenVDB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57</cp:revision>
  <dcterms:created xsi:type="dcterms:W3CDTF">2022-02-01T15:53:13Z</dcterms:created>
  <dcterms:modified xsi:type="dcterms:W3CDTF">2022-02-01T15:53:13Z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