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9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map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652013429398"/>
          <p:cNvPicPr>
            <a:picLocks noChangeAspect="1"/>
          </p:cNvPicPr>
          <p:nvPr/>
        </p:nvPicPr>
        <p:blipFill>
          <a:blip r:embed="rId1">
            <a:lum bright="60000" contrast="-72000"/>
          </a:blip>
          <a:stretch>
            <a:fillRect/>
          </a:stretch>
        </p:blipFill>
        <p:spPr>
          <a:xfrm>
            <a:off x="-26035" y="-772795"/>
            <a:ext cx="12244070" cy="8404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课程安排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1. vector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容器初体验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迭代器入门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(BV1qF411T7sd)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你所不知道的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set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迭代器分类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BV1m34y157wb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3. string，string_view，const char * 的爱恨纠葛 (BV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)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endParaRPr lang="en-US" altLang="zh-CN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b="1">
                <a:solidFill>
                  <a:srgbClr val="0070C0"/>
                </a:solidFill>
              </a:rPr>
              <a:t>4. </a:t>
            </a:r>
            <a:r>
              <a:rPr lang="zh-CN" altLang="en-US" b="1">
                <a:solidFill>
                  <a:srgbClr val="0070C0"/>
                </a:solidFill>
              </a:rPr>
              <a:t>万能的</a:t>
            </a:r>
            <a:r>
              <a:rPr lang="en-US" altLang="zh-CN" b="1">
                <a:solidFill>
                  <a:srgbClr val="0070C0"/>
                </a:solidFill>
              </a:rPr>
              <a:t> map </a:t>
            </a:r>
            <a:r>
              <a:rPr lang="zh-CN" altLang="en-US" b="1">
                <a:solidFill>
                  <a:srgbClr val="0070C0"/>
                </a:solidFill>
              </a:rPr>
              <a:t>容器全家桶及其妙用举例</a:t>
            </a:r>
            <a:r>
              <a:rPr lang="en-US" altLang="zh-CN" b="1">
                <a:solidFill>
                  <a:srgbClr val="0070C0"/>
                </a:solidFill>
              </a:rPr>
              <a:t> (</a:t>
            </a:r>
            <a:r>
              <a:rPr lang="zh-CN" altLang="en-US" b="1">
                <a:solidFill>
                  <a:srgbClr val="0070C0"/>
                </a:solidFill>
              </a:rPr>
              <a:t>本期</a:t>
            </a:r>
            <a:r>
              <a:rPr lang="en-US" altLang="zh-CN" b="1">
                <a:solidFill>
                  <a:srgbClr val="0070C0"/>
                </a:solidFill>
              </a:rPr>
              <a:t>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函子</a:t>
            </a:r>
            <a:r>
              <a:rPr lang="en-US" altLang="zh-CN">
                <a:sym typeface="+mn-ea"/>
              </a:rPr>
              <a:t> functor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表达式知多少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6. </a:t>
            </a:r>
            <a:r>
              <a:rPr lang="zh-CN" altLang="en-US"/>
              <a:t>通过实战案例来学习</a:t>
            </a:r>
            <a:r>
              <a:rPr lang="en-US" altLang="zh-CN"/>
              <a:t> STL </a:t>
            </a:r>
            <a:r>
              <a:rPr lang="zh-CN" altLang="en-US"/>
              <a:t>算法库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7. C++ </a:t>
            </a:r>
            <a:r>
              <a:rPr lang="zh-CN" altLang="en-US"/>
              <a:t>标准输入输出流</a:t>
            </a:r>
            <a:r>
              <a:rPr lang="en-US" altLang="zh-CN"/>
              <a:t> &amp; </a:t>
            </a:r>
            <a:r>
              <a:rPr lang="zh-CN" altLang="en-US"/>
              <a:t>字符串格式化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8. traits </a:t>
            </a:r>
            <a:r>
              <a:rPr lang="zh-CN" altLang="en-US"/>
              <a:t>技术，用户自定义迭代器与算法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9. allocator</a:t>
            </a:r>
            <a:r>
              <a:rPr lang="zh-CN" altLang="en-US"/>
              <a:t>，</a:t>
            </a:r>
            <a:r>
              <a:rPr lang="zh-CN" altLang="en-US"/>
              <a:t>内存管理与对象生命周期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[] </a:t>
            </a:r>
            <a:r>
              <a:rPr lang="zh-CN" altLang="en-US"/>
              <a:t>与</a:t>
            </a:r>
            <a:r>
              <a:rPr lang="en-US" altLang="zh-CN"/>
              <a:t> at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Presentation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Liberation Sans</vt:lpstr>
      <vt:lpstr>Arial Black</vt:lpstr>
      <vt:lpstr>Microsoft YaHei</vt:lpstr>
      <vt:lpstr>文泉驿微米黑</vt:lpstr>
      <vt:lpstr>Arial Unicode MS</vt:lpstr>
      <vt:lpstr>SimSun</vt:lpstr>
      <vt:lpstr>SimSun</vt:lpstr>
      <vt:lpstr>MathJax_Vector</vt:lpstr>
      <vt:lpstr>Office Theme</vt:lpstr>
      <vt:lpstr>map</vt:lpstr>
      <vt:lpstr>课程安排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10</cp:revision>
  <dcterms:created xsi:type="dcterms:W3CDTF">2022-07-31T06:06:59Z</dcterms:created>
  <dcterms:modified xsi:type="dcterms:W3CDTF">2022-07-31T06:06:59Z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