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4605655"/>
            <a:ext cx="4495800" cy="2199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75" y="-5080"/>
            <a:ext cx="3135630" cy="2549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80" y="4222115"/>
            <a:ext cx="3512820" cy="263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深入浅出访存优化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" y="4739640"/>
            <a:ext cx="3142615" cy="211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766695" cy="423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90" y="0"/>
            <a:ext cx="2962910" cy="29629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7570" y="2962910"/>
            <a:ext cx="2424430" cy="1335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785" y="-5080"/>
            <a:ext cx="2694305" cy="2023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0070" y="4669790"/>
            <a:ext cx="1309370" cy="922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https://link.springer.com/chapter/10.1007%2F978-1-4842-4398-5_16</a:t>
            </a:r>
            <a:endParaRPr lang="en-US"/>
          </a:p>
        </p:txBody>
      </p:sp>
      <p:pic>
        <p:nvPicPr>
          <p:cNvPr id="17" name="Content Placeholder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4660" y="1825625"/>
            <a:ext cx="58210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Presentation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MathJax_Vector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15</cp:revision>
  <dcterms:created xsi:type="dcterms:W3CDTF">2022-01-12T15:54:57Z</dcterms:created>
  <dcterms:modified xsi:type="dcterms:W3CDTF">2022-01-12T15:54:57Z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