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28"/>
  </p:handoutMasterIdLst>
  <p:sldIdLst>
    <p:sldId id="256" r:id="rId3"/>
    <p:sldId id="280" r:id="rId4"/>
    <p:sldId id="281" r:id="rId5"/>
    <p:sldId id="259" r:id="rId6"/>
    <p:sldId id="273" r:id="rId7"/>
    <p:sldId id="261" r:id="rId8"/>
    <p:sldId id="260" r:id="rId9"/>
    <p:sldId id="262" r:id="rId10"/>
    <p:sldId id="263" r:id="rId11"/>
    <p:sldId id="265" r:id="rId12"/>
    <p:sldId id="266" r:id="rId13"/>
    <p:sldId id="269" r:id="rId14"/>
    <p:sldId id="270" r:id="rId15"/>
    <p:sldId id="271" r:id="rId16"/>
    <p:sldId id="264" r:id="rId17"/>
    <p:sldId id="277" r:id="rId19"/>
    <p:sldId id="276" r:id="rId20"/>
    <p:sldId id="282" r:id="rId21"/>
    <p:sldId id="283" r:id="rId22"/>
    <p:sldId id="285" r:id="rId23"/>
    <p:sldId id="284" r:id="rId24"/>
    <p:sldId id="274" r:id="rId25"/>
    <p:sldId id="272" r:id="rId26"/>
    <p:sldId id="275"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2"/>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en-US" altLang="zh-CN"/>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1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章：并行</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处理器，操作系统通过时间片调度算法，轮换着执行着不同的线程，看起来就好像是同时运行一样，其实每一时刻只有一个线程在运行。目的：异步地处理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42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3821</Words>
  <Application>WPS Presentation</Application>
  <PresentationFormat>宽屏</PresentationFormat>
  <Paragraphs>141</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Liberation Sans</vt:lpstr>
      <vt:lpstr>Arial Unicode MS</vt:lpstr>
      <vt:lpstr>Arial Black</vt:lpstr>
      <vt:lpstr>Microsoft YaHei</vt:lpstr>
      <vt:lpstr>文泉驿微米黑</vt:lpstr>
      <vt:lpstr>SimSun</vt:lpstr>
      <vt:lpstr>SimSun</vt:lpstr>
      <vt:lpstr>Noto Looped Thai UI Black</vt:lpstr>
      <vt:lpstr>Office Theme</vt:lpstr>
      <vt:lpstr>PowerPoint 演示文稿</vt:lpstr>
      <vt:lpstr>摩尔定律：停止增长了吗？</vt:lpstr>
      <vt:lpstr>神话与现实：2 * 3GHz &lt; 6GHz</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第3章：并行计算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131</cp:revision>
  <dcterms:created xsi:type="dcterms:W3CDTF">2022-01-02T17:41:19Z</dcterms:created>
  <dcterms:modified xsi:type="dcterms:W3CDTF">2022-01-02T17:41:19Z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