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 </a:t>
            </a:r>
            <a:r>
              <a:rPr lang="zh-CN" altLang="en-US"/>
              <a:t>标准库容器全解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>
                <a:sym typeface="+mn-ea"/>
              </a:rPr>
              <a:t>by </a:t>
            </a:r>
            <a:r>
              <a:rPr lang="zh-CN" altLang="en-US">
                <a:sym typeface="+mn-ea"/>
              </a:rPr>
              <a:t>彭于斌（</a:t>
            </a:r>
            <a:r>
              <a:rPr lang="en-US" altLang="zh-CN">
                <a:sym typeface="+mn-ea"/>
              </a:rPr>
              <a:t>@archibate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r>
              <a:rPr lang="zh-CN" altLang="en-US">
                <a:sym typeface="+mn-ea"/>
              </a:rPr>
              <a:t>往期录播：https://www.bilibili.com/video/BV1fa411r7zp</a:t>
            </a:r>
            <a:endParaRPr lang="zh-CN" altLang="en-US"/>
          </a:p>
          <a:p>
            <a:r>
              <a:rPr lang="zh-CN" altLang="en-US">
                <a:sym typeface="+mn-ea"/>
              </a:rPr>
              <a:t>课程</a:t>
            </a:r>
            <a:r>
              <a:rPr lang="en-US" altLang="zh-CN">
                <a:sym typeface="+mn-ea"/>
              </a:rPr>
              <a:t>PPT</a:t>
            </a:r>
            <a:r>
              <a:rPr lang="zh-CN" altLang="en-US">
                <a:sym typeface="+mn-ea"/>
              </a:rPr>
              <a:t>和代码：https://github.com/parallel101/course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Liberation Sans</vt:lpstr>
      <vt:lpstr>Arial Unicode MS</vt:lpstr>
      <vt:lpstr>Arial Black</vt:lpstr>
      <vt:lpstr>Microsoft YaHei</vt:lpstr>
      <vt:lpstr>文泉驿微米黑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7</cp:revision>
  <dcterms:created xsi:type="dcterms:W3CDTF">2022-03-06T06:54:39Z</dcterms:created>
  <dcterms:modified xsi:type="dcterms:W3CDTF">2022-03-06T06:54:39Z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