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1" r:id="rId18"/>
    <p:sldId id="272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/>
              <a:t>CMake</a:t>
            </a:r>
            <a:r>
              <a:rPr lang="zh-CN" altLang="en-US"/>
              <a:t>进阶教程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GLOB </a:t>
            </a:r>
            <a:r>
              <a:rPr lang="zh-CN" altLang="en-US"/>
              <a:t>自动查找当前目录下指定扩展名的文件，实现批量添加源文件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045" y="3502660"/>
            <a:ext cx="4485640" cy="996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启用</a:t>
            </a:r>
            <a:r>
              <a:rPr lang="en-US" altLang="zh-CN"/>
              <a:t> CONFIGURE_DEPENDS </a:t>
            </a:r>
            <a:r>
              <a:rPr lang="zh-CN" altLang="en-US"/>
              <a:t>选项，当添加新文件时，自动更新变量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7385" y="3491865"/>
            <a:ext cx="5396230" cy="1018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如果源码放在子文件夹里怎么办？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7520" y="1803400"/>
            <a:ext cx="2924175" cy="1457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1695" y="4172585"/>
            <a:ext cx="2711450" cy="1928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390390"/>
            <a:ext cx="2503170" cy="1422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338320" y="5111115"/>
            <a:ext cx="2660015" cy="21590"/>
          </a:xfrm>
          <a:prstGeom prst="straightConnector1">
            <a:avLst/>
          </a:prstGeom>
          <a:ln w="4445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必须这样写吗？感觉好麻烦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290" y="3502025"/>
            <a:ext cx="7678420" cy="997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大可不必！</a:t>
            </a:r>
            <a:r>
              <a:rPr lang="en-US" altLang="zh-CN"/>
              <a:t>GLOB_RECURSE </a:t>
            </a:r>
            <a:r>
              <a:rPr lang="zh-CN" altLang="en-US"/>
              <a:t>了解一下！能自动搜索子文件夹下的文件</a:t>
            </a:r>
            <a:endParaRPr lang="en-US" alt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2420" y="3510280"/>
            <a:ext cx="61055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不推荐</a:t>
            </a:r>
            <a:r>
              <a:rPr lang="en-US" altLang="zh-CN"/>
              <a:t> aux_source_directory</a:t>
            </a:r>
            <a:r>
              <a:rPr lang="zh-CN" altLang="en-US"/>
              <a:t>：他不能自动搜索子文件夹下的文件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3145" y="3383280"/>
            <a:ext cx="4663440" cy="1235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章：指定编译选项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指定编译器</a:t>
            </a:r>
            <a:r>
              <a:rPr lang="en-US" altLang="zh-CN"/>
              <a:t> flag</a:t>
            </a:r>
            <a:endParaRPr lang="en-US" altLang="zh-CN"/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章：添加源文件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一个</a:t>
            </a:r>
            <a:r>
              <a:rPr lang="en-US" altLang="zh-CN"/>
              <a:t> .cpp </a:t>
            </a:r>
            <a:r>
              <a:rPr lang="zh-CN" altLang="en-US"/>
              <a:t>源文件用于测试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8240" y="3083560"/>
            <a:ext cx="4413885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中</a:t>
            </a:r>
            <a:r>
              <a:rPr lang="zh-CN"/>
              <a:t>添加一个可执行文件作为构建目标</a:t>
            </a:r>
            <a:endParaRPr 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2160" y="3639820"/>
            <a:ext cx="5185410" cy="722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zh-CN" altLang="en-US"/>
              <a:t>先创建目标，稍后再添加源文件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1655" y="3542030"/>
            <a:ext cx="564705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如果有多个源文件呢？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7165" y="3286760"/>
            <a:ext cx="3581400" cy="14287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130" y="3777615"/>
            <a:ext cx="44100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2176145"/>
            <a:ext cx="340042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逐个添加即可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1520" y="3620135"/>
            <a:ext cx="526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使用变量来存储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8865" y="3511550"/>
            <a:ext cx="4572635" cy="979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建议把头文件也加上，这样在</a:t>
            </a:r>
            <a:r>
              <a:rPr lang="en-US" altLang="zh-CN"/>
              <a:t> VS </a:t>
            </a:r>
            <a:r>
              <a:rPr lang="zh-CN" altLang="en-US"/>
              <a:t>里可以出现在“</a:t>
            </a:r>
            <a:r>
              <a:rPr lang="en-US" altLang="zh-CN"/>
              <a:t>Header</a:t>
            </a:r>
            <a:r>
              <a:rPr lang="en-US" altLang="zh-CN"/>
              <a:t> Files</a:t>
            </a:r>
            <a:r>
              <a:rPr lang="zh-CN" altLang="en-US"/>
              <a:t>”一栏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3295" y="3497580"/>
            <a:ext cx="4803775" cy="1007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Presentation</Application>
  <PresentationFormat>宽屏</PresentationFormat>
  <Paragraphs>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Office Theme</vt:lpstr>
      <vt:lpstr>现代CMake进阶教程</vt:lpstr>
      <vt:lpstr>第1章：添加源文件</vt:lpstr>
      <vt:lpstr>一个 .cpp 源文件用于测试</vt:lpstr>
      <vt:lpstr>CMake 中添加一个可执行文件作为构建目标</vt:lpstr>
      <vt:lpstr>另一种方式：先创建目标，稍后再添加源文件</vt:lpstr>
      <vt:lpstr>如果有多个源文件呢？</vt:lpstr>
      <vt:lpstr>逐个添加即可</vt:lpstr>
      <vt:lpstr>使用变量来存储</vt:lpstr>
      <vt:lpstr>建议把头文件也加上，这样在 VS 里可以出现在“Header Files”一栏</vt:lpstr>
      <vt:lpstr>使用 GLOB 自动查找当前目录下指定扩展名的文件，实现批量添加源文件</vt:lpstr>
      <vt:lpstr>启用 CONFIGURE_DEPENDS 选项，当添加新文件时，自动更新变量</vt:lpstr>
      <vt:lpstr>如果源码放在子文件夹里怎么办？</vt:lpstr>
      <vt:lpstr>必须这样写吗？感觉好麻烦</vt:lpstr>
      <vt:lpstr>大可不必！GLOB_RECURSE 了解一下！能自动搜索子文件夹下的文件</vt:lpstr>
      <vt:lpstr>不推荐 aux_source_directory：他不能自动搜索子文件夹下的文件</vt:lpstr>
      <vt:lpstr>第2章：指定编译选项</vt:lpstr>
      <vt:lpstr>指定编译器 flag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43</cp:revision>
  <dcterms:created xsi:type="dcterms:W3CDTF">2022-02-15T04:04:16Z</dcterms:created>
  <dcterms:modified xsi:type="dcterms:W3CDTF">2022-02-15T04:04:16Z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