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27"/>
  </p:handoutMasterIdLst>
  <p:sldIdLst>
    <p:sldId id="256" r:id="rId3"/>
    <p:sldId id="277" r:id="rId4"/>
    <p:sldId id="278" r:id="rId5"/>
    <p:sldId id="280" r:id="rId6"/>
    <p:sldId id="283" r:id="rId7"/>
    <p:sldId id="284" r:id="rId8"/>
    <p:sldId id="281" r:id="rId9"/>
    <p:sldId id="282" r:id="rId10"/>
    <p:sldId id="287" r:id="rId11"/>
    <p:sldId id="285" r:id="rId12"/>
    <p:sldId id="257" r:id="rId13"/>
    <p:sldId id="264" r:id="rId14"/>
    <p:sldId id="258" r:id="rId15"/>
    <p:sldId id="261" r:id="rId16"/>
    <p:sldId id="279" r:id="rId18"/>
    <p:sldId id="271" r:id="rId19"/>
    <p:sldId id="260" r:id="rId20"/>
    <p:sldId id="262" r:id="rId21"/>
    <p:sldId id="259" r:id="rId22"/>
    <p:sldId id="301" r:id="rId23"/>
    <p:sldId id="270" r:id="rId24"/>
    <p:sldId id="300" r:id="rId25"/>
    <p:sldId id="276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指针类型：</a:t>
            </a:r>
            <a:r>
              <a:rPr lang="en-US" altLang="zh-CN"/>
              <a:t>void *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位平台上就是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位系统上就是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5355</Words>
  <Application>WPS Presentation</Application>
  <PresentationFormat>宽屏</PresentationFormat>
  <Paragraphs>470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PowerPoint 演示文稿</vt:lpstr>
      <vt:lpstr>intptr_t 和 uintptr_t：自动随系统位数决定大小</vt:lpstr>
      <vt:lpstr>PowerPoint 演示文稿</vt:lpstr>
      <vt:lpstr>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95</cp:revision>
  <dcterms:created xsi:type="dcterms:W3CDTF">2022-03-21T06:14:27Z</dcterms:created>
  <dcterms:modified xsi:type="dcterms:W3CDTF">2022-03-21T06:14:27Z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