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0" y="4605655"/>
            <a:ext cx="4495800" cy="2199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185" y="0"/>
            <a:ext cx="3135630" cy="2549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180" y="4222115"/>
            <a:ext cx="3512820" cy="2635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深入浅出访存优化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" y="4739640"/>
            <a:ext cx="3142615" cy="2118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766695" cy="423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9090" y="0"/>
            <a:ext cx="2962910" cy="2962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https://link.springer.com/chapter/10.1007%2F978-1-4842-4398-5_16</a:t>
            </a:r>
            <a:endParaRPr 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WPS Presentation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Liberation Sans</vt:lpstr>
      <vt:lpstr>Arial Unicode MS</vt:lpstr>
      <vt:lpstr>Arial Black</vt:lpstr>
      <vt:lpstr>Microsoft YaHei</vt:lpstr>
      <vt:lpstr>文泉驿微米黑</vt:lpstr>
      <vt:lpstr>SimSun</vt:lpstr>
      <vt:lpstr>SimSun</vt:lpstr>
      <vt:lpstr>MathJax_Vector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11</cp:revision>
  <dcterms:created xsi:type="dcterms:W3CDTF">2022-01-12T06:30:47Z</dcterms:created>
  <dcterms:modified xsi:type="dcterms:W3CDTF">2022-01-12T06:30:47Z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