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69" r:id="rId4"/>
    <p:sldId id="257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79" r:id="rId13"/>
    <p:sldId id="291" r:id="rId14"/>
    <p:sldId id="280" r:id="rId15"/>
    <p:sldId id="281" r:id="rId16"/>
    <p:sldId id="284" r:id="rId17"/>
    <p:sldId id="285" r:id="rId18"/>
    <p:sldId id="286" r:id="rId19"/>
    <p:sldId id="287" r:id="rId20"/>
    <p:sldId id="289" r:id="rId21"/>
    <p:sldId id="290" r:id="rId22"/>
    <p:sldId id="292" r:id="rId23"/>
    <p:sldId id="294" r:id="rId24"/>
    <p:sldId id="295" r:id="rId25"/>
    <p:sldId id="296" r:id="rId26"/>
    <p:sldId id="297" r:id="rId27"/>
    <p:sldId id="298" r:id="rId28"/>
    <p:sldId id="308" r:id="rId29"/>
    <p:sldId id="307" r:id="rId30"/>
    <p:sldId id="309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稀疏数据结构：原理与实现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索性把</a:t>
            </a:r>
            <a:r>
              <a:rPr lang="zh-CN" altLang="en-US"/>
              <a:t>坐标和值打包成</a:t>
            </a:r>
            <a:r>
              <a:rPr lang="en-US" altLang="zh-CN"/>
              <a:t> tuple</a:t>
            </a:r>
            <a:r>
              <a:rPr lang="zh-CN" altLang="en-US"/>
              <a:t>，存储在</a:t>
            </a:r>
            <a:r>
              <a:rPr lang="en-US" altLang="zh-CN"/>
              <a:t> vector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880995"/>
            <a:ext cx="5323205" cy="263461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3885" y="1160780"/>
            <a:ext cx="6508115" cy="5697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5" y="483870"/>
            <a:ext cx="17621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按行压缩（</a:t>
            </a:r>
            <a:r>
              <a:rPr lang="en-US" altLang="zh-CN"/>
              <a:t>Compressed Row Storage</a:t>
            </a:r>
            <a:r>
              <a:rPr lang="zh-CN"/>
              <a:t>）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404110"/>
            <a:ext cx="5469890" cy="35026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9430" y="1430655"/>
            <a:ext cx="6592570" cy="5427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0" y="594360"/>
            <a:ext cx="1704975" cy="476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http://www.netlib.org/linalg/html_templates/node91.html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按行压缩（</a:t>
            </a:r>
            <a:r>
              <a:rPr lang="en-US" altLang="zh-CN"/>
              <a:t>Compressed Row Storage</a:t>
            </a:r>
            <a:r>
              <a:rPr lang="zh-CN"/>
              <a:t>）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404110"/>
            <a:ext cx="5469890" cy="35026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9430" y="1430655"/>
            <a:ext cx="6592570" cy="5427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0" y="594360"/>
            <a:ext cx="1704975" cy="476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http://www.netlib.org/linalg/html_templates/node91.html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2701925"/>
            <a:ext cx="518160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章：稀疏网格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稠密网格计算粒子经过的格点数量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7640" y="-13970"/>
            <a:ext cx="4404360" cy="6871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1537335"/>
            <a:ext cx="6638925" cy="4953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3290" y="2620010"/>
            <a:ext cx="46291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改用更小的</a:t>
            </a:r>
            <a:r>
              <a:rPr lang="en-US" altLang="zh-CN"/>
              <a:t> char </a:t>
            </a:r>
            <a:r>
              <a:rPr lang="zh-CN" altLang="en-US"/>
              <a:t>存储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7640" y="-13970"/>
            <a:ext cx="4404360" cy="6871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1537335"/>
            <a:ext cx="6638925" cy="495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965" y="2643505"/>
            <a:ext cx="449580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只用一个</a:t>
            </a:r>
            <a:r>
              <a:rPr lang="en-US" altLang="zh-CN"/>
              <a:t> bit </a:t>
            </a:r>
            <a:r>
              <a:rPr lang="zh-CN" altLang="en-US"/>
              <a:t>存储，一个</a:t>
            </a:r>
            <a:r>
              <a:rPr lang="en-US" altLang="zh-CN"/>
              <a:t> char </a:t>
            </a:r>
            <a:r>
              <a:rPr lang="zh-CN" altLang="en-US"/>
              <a:t>可以存储</a:t>
            </a:r>
            <a:r>
              <a:rPr lang="en-US" altLang="zh-CN"/>
              <a:t> 8 </a:t>
            </a:r>
            <a:r>
              <a:rPr lang="zh-CN" altLang="en-US"/>
              <a:t>个</a:t>
            </a:r>
            <a:r>
              <a:rPr lang="en-US" altLang="zh-CN"/>
              <a:t> bit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7640" y="-13970"/>
            <a:ext cx="4404360" cy="68719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711450"/>
            <a:ext cx="5181600" cy="257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0" y="1655445"/>
            <a:ext cx="1571625" cy="4286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632710" y="3629660"/>
            <a:ext cx="184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92045" y="4925060"/>
            <a:ext cx="2138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92045" y="4565650"/>
            <a:ext cx="184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5580" y="1520190"/>
            <a:ext cx="5621655" cy="51581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250" y="0"/>
            <a:ext cx="536575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40" y="909955"/>
            <a:ext cx="1704975" cy="438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75485" y="2646680"/>
            <a:ext cx="342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29410" y="4438650"/>
            <a:ext cx="2200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0330" y="5738495"/>
            <a:ext cx="184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unordered_map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330960"/>
            <a:ext cx="4324350" cy="5527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89890"/>
            <a:ext cx="1704975" cy="428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76900" y="1002665"/>
            <a:ext cx="6515100" cy="58553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047740" y="2774315"/>
            <a:ext cx="4639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unordered_map </a:t>
            </a:r>
            <a:r>
              <a:rPr lang="zh-CN" altLang="en-US"/>
              <a:t>按</a:t>
            </a:r>
            <a:r>
              <a:rPr lang="en-US" altLang="zh-CN"/>
              <a:t> 16x16 </a:t>
            </a:r>
            <a:r>
              <a:rPr lang="zh-CN" altLang="en-US"/>
              <a:t>分块存储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208405"/>
            <a:ext cx="4420235" cy="56495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6050" y="635"/>
            <a:ext cx="5695950" cy="68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10" y="1584325"/>
            <a:ext cx="1790700" cy="4000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716645" y="2992120"/>
            <a:ext cx="212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77200" y="4491990"/>
            <a:ext cx="10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75015" y="5981065"/>
            <a:ext cx="1754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章：稀疏矩阵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70" y="-302260"/>
            <a:ext cx="10515600" cy="1325563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 16x16 </a:t>
            </a:r>
            <a:r>
              <a:rPr lang="zh-CN" altLang="en-US"/>
              <a:t>分块的基础上，只用一个</a:t>
            </a:r>
            <a:r>
              <a:rPr lang="en-US" altLang="zh-CN"/>
              <a:t> bit </a:t>
            </a:r>
            <a:r>
              <a:rPr lang="zh-CN" altLang="en-US"/>
              <a:t>存储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663575"/>
            <a:ext cx="4869815" cy="6224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05" y="1412875"/>
            <a:ext cx="18097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90485" y="-9525"/>
            <a:ext cx="4501515" cy="692594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370570" y="3801745"/>
            <a:ext cx="151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97265" y="2897505"/>
            <a:ext cx="3475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章：位运算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稀疏</a:t>
            </a:r>
            <a:r>
              <a:rPr lang="zh-CN" altLang="en-US"/>
              <a:t>的好处：坐标可以是负数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65115" y="721995"/>
            <a:ext cx="6826885" cy="61360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145540"/>
            <a:ext cx="4490720" cy="5725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162560"/>
            <a:ext cx="1743075" cy="4381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917575" y="2428240"/>
            <a:ext cx="2240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但是按</a:t>
            </a:r>
            <a:r>
              <a:rPr lang="en-US" altLang="zh-CN"/>
              <a:t> 16x16 </a:t>
            </a:r>
            <a:r>
              <a:rPr lang="zh-CN" altLang="en-US"/>
              <a:t>分块存储却出错了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3190" y="-6350"/>
            <a:ext cx="5718810" cy="686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10" y="363220"/>
            <a:ext cx="340995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解决：</a:t>
            </a:r>
            <a:r>
              <a:rPr lang="en-US" altLang="zh-CN"/>
              <a:t>&amp; </a:t>
            </a:r>
            <a:r>
              <a:rPr lang="zh-CN" altLang="en-US"/>
              <a:t>替代</a:t>
            </a:r>
            <a:r>
              <a:rPr lang="en-US" altLang="zh-CN"/>
              <a:t> %</a:t>
            </a:r>
            <a:r>
              <a:rPr lang="zh-CN" altLang="en-US"/>
              <a:t>，</a:t>
            </a:r>
            <a:r>
              <a:rPr lang="en-US" altLang="zh-CN"/>
              <a:t>&gt;&gt; </a:t>
            </a:r>
            <a:r>
              <a:rPr lang="zh-CN" altLang="en-US"/>
              <a:t>替代</a:t>
            </a:r>
            <a:r>
              <a:rPr lang="en-US" altLang="zh-CN"/>
              <a:t> /</a:t>
            </a:r>
            <a:r>
              <a:rPr lang="zh-CN" altLang="en-US"/>
              <a:t>，</a:t>
            </a:r>
            <a:r>
              <a:rPr lang="en-US" altLang="zh-CN"/>
              <a:t>| </a:t>
            </a:r>
            <a:r>
              <a:rPr lang="zh-CN" altLang="en-US"/>
              <a:t>替代</a:t>
            </a:r>
            <a:r>
              <a:rPr lang="en-US" altLang="zh-CN"/>
              <a:t> +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5" y="1659890"/>
            <a:ext cx="1809750" cy="4572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74715" y="73660"/>
            <a:ext cx="6217285" cy="67843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180195" y="3208020"/>
            <a:ext cx="1715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23580" y="3836035"/>
            <a:ext cx="1465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14615" y="6052185"/>
            <a:ext cx="2745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块编号直接为对齐的坐标，</a:t>
            </a:r>
            <a:r>
              <a:rPr lang="en-US" altLang="zh-CN"/>
              <a:t>&lt;&lt; </a:t>
            </a:r>
            <a:r>
              <a:rPr lang="zh-CN" altLang="en-US"/>
              <a:t>改成</a:t>
            </a:r>
            <a:r>
              <a:rPr lang="en-US" altLang="zh-CN"/>
              <a:t> &amp; </a:t>
            </a:r>
            <a:r>
              <a:rPr lang="zh-CN" altLang="en-US"/>
              <a:t>和</a:t>
            </a:r>
            <a:r>
              <a:rPr lang="en-US" altLang="zh-CN"/>
              <a:t> ~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65960"/>
            <a:ext cx="1838325" cy="4286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86880" y="-20320"/>
            <a:ext cx="5405120" cy="68783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022205" y="3182620"/>
            <a:ext cx="163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50275" y="6090285"/>
            <a:ext cx="120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022205" y="4456430"/>
            <a:ext cx="163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85585" y="-2540"/>
            <a:ext cx="5606415" cy="6900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自动推算</a:t>
            </a:r>
            <a:r>
              <a:rPr lang="en-US" altLang="zh-CN"/>
              <a:t> B </a:t>
            </a:r>
            <a:r>
              <a:rPr lang="zh-CN" altLang="en-US"/>
              <a:t>和</a:t>
            </a:r>
            <a:r>
              <a:rPr lang="en-US" altLang="zh-CN"/>
              <a:t> Bmask</a:t>
            </a:r>
            <a:r>
              <a:rPr lang="zh-CN" altLang="en-US"/>
              <a:t>，顺便扁平化</a:t>
            </a:r>
            <a:r>
              <a:rPr lang="en-US" altLang="zh-CN"/>
              <a:t> Block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1947545"/>
            <a:ext cx="1828800" cy="4286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575925" y="6063615"/>
            <a:ext cx="1494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00720" y="1737995"/>
            <a:ext cx="102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00720" y="1584325"/>
            <a:ext cx="112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章：指针网格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用一个指针的数组来表示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6780" y="7620"/>
            <a:ext cx="4935220" cy="6850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1845945"/>
            <a:ext cx="1704975" cy="4381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328420"/>
            <a:ext cx="4415155" cy="552958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529830" y="2026920"/>
            <a:ext cx="239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90635" y="833755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0635" y="258445"/>
            <a:ext cx="75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76640" y="2464435"/>
            <a:ext cx="3444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33410" y="290195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76640" y="3463925"/>
            <a:ext cx="3444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60335" y="391922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27390" y="5206365"/>
            <a:ext cx="86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64370" y="4942840"/>
            <a:ext cx="209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unordered_map </a:t>
            </a:r>
            <a:r>
              <a:rPr lang="zh-CN" altLang="en-US"/>
              <a:t>作为顶层，指针作为中层，稠密数组作为底层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865485" cy="4351655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58540" y="4944745"/>
            <a:ext cx="5181600" cy="1678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稠密数组存储矩阵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72540" y="1962785"/>
            <a:ext cx="2990850" cy="4076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3375" y="1402080"/>
            <a:ext cx="6318250" cy="519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0" y="591185"/>
            <a:ext cx="66198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foreach </a:t>
            </a:r>
            <a:r>
              <a:rPr lang="zh-CN" altLang="en-US"/>
              <a:t>包装一下枚举的过程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9015" y="2038985"/>
            <a:ext cx="4457700" cy="3924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1278890"/>
            <a:ext cx="6166485" cy="541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605790"/>
            <a:ext cx="66198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</a:t>
            </a:r>
            <a:r>
              <a:rPr lang="en-US" altLang="zh-CN"/>
              <a:t> 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750" y="2188210"/>
            <a:ext cx="5181600" cy="362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55" y="506095"/>
            <a:ext cx="1514475" cy="4857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8660" y="1421130"/>
            <a:ext cx="597979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分离</a:t>
            </a:r>
            <a:r>
              <a:rPr lang="en-US" altLang="zh-CN"/>
              <a:t> read/write/create </a:t>
            </a:r>
            <a:r>
              <a:rPr lang="zh-CN" altLang="en-US"/>
              <a:t>三种访问模式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79440" y="1250950"/>
            <a:ext cx="6297295" cy="54806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95375"/>
            <a:ext cx="4525010" cy="576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30" y="560705"/>
            <a:ext cx="15049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foreach </a:t>
            </a:r>
            <a:r>
              <a:rPr lang="zh-CN" altLang="en-US"/>
              <a:t>直接给出当前坐标指向的值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114425"/>
            <a:ext cx="4512945" cy="57435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165" y="1143635"/>
            <a:ext cx="6348095" cy="553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760" y="387985"/>
            <a:ext cx="165735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</a:t>
            </a:r>
            <a:r>
              <a:rPr lang="en-US" altLang="zh-CN"/>
              <a:t> unordered_map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890" y="1329690"/>
            <a:ext cx="5617845" cy="54540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8990" y="1329690"/>
            <a:ext cx="6303010" cy="5528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553720"/>
            <a:ext cx="150495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unordered_</a:t>
            </a:r>
            <a:r>
              <a:rPr lang="en-US"/>
              <a:t>map </a:t>
            </a:r>
            <a:r>
              <a:rPr lang="zh-CN"/>
              <a:t>手动</a:t>
            </a:r>
            <a:r>
              <a:rPr lang="en-US" altLang="zh-CN"/>
              <a:t> read(i, j) </a:t>
            </a:r>
            <a:r>
              <a:rPr lang="zh-CN" altLang="en-US"/>
              <a:t>也一样速度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114425"/>
            <a:ext cx="4512945" cy="57435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5460" y="1070610"/>
            <a:ext cx="6551930" cy="5734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486410"/>
            <a:ext cx="1524000" cy="43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Presentation</Application>
  <PresentationFormat>宽屏</PresentationFormat>
  <Paragraphs>66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稀疏数据结构：原理与实现</vt:lpstr>
      <vt:lpstr>第1章：稀疏矩阵</vt:lpstr>
      <vt:lpstr>稠密数组存储矩阵</vt:lpstr>
      <vt:lpstr>用 foreach 包装一下枚举的过程</vt:lpstr>
      <vt:lpstr>改用 map 来存储</vt:lpstr>
      <vt:lpstr>分离 read/write/create 三种访问模式</vt:lpstr>
      <vt:lpstr>foreach 直接给出当前坐标指向的值</vt:lpstr>
      <vt:lpstr>改用 unordered_map 来存储</vt:lpstr>
      <vt:lpstr>unordered_map 手动 read(i, j) 也一样速度</vt:lpstr>
      <vt:lpstr>索性把坐标和值打包成 tuple，存储在 vector</vt:lpstr>
      <vt:lpstr>按行压缩（Compressed Row Storage）</vt:lpstr>
      <vt:lpstr>按行压缩（Compressed Row Storage）</vt:lpstr>
      <vt:lpstr>第2章：稀疏网格</vt:lpstr>
      <vt:lpstr>稠密网格计算粒子经过的格点数量</vt:lpstr>
      <vt:lpstr>改用更小的 char 存储</vt:lpstr>
      <vt:lpstr>只用一个 bit 存储，一个 char 可以存储 8 个 bit</vt:lpstr>
      <vt:lpstr>用 map 来存储</vt:lpstr>
      <vt:lpstr>用 unordered_map 来存储</vt:lpstr>
      <vt:lpstr>用 unordered_map 按 16x16 分块存储</vt:lpstr>
      <vt:lpstr>在 16x16 分块的基础上，只用一个 bit 存储</vt:lpstr>
      <vt:lpstr>第3章：位运算</vt:lpstr>
      <vt:lpstr>稀疏的好处：坐标可以是负数</vt:lpstr>
      <vt:lpstr>但是按 16x16 分块存储却出错了</vt:lpstr>
      <vt:lpstr>解决：&amp; 替代 %，&gt;&gt; 替代 /，| 替代 +</vt:lpstr>
      <vt:lpstr>块编号直接为对齐的坐标，&lt;&lt; 改成 &amp; 和 ~</vt:lpstr>
      <vt:lpstr>自动推算 B 和 Bmask，顺便扁平化 Block</vt:lpstr>
      <vt:lpstr>第4章：指针网格</vt:lpstr>
      <vt:lpstr>用一个指针的数组来表示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136</cp:revision>
  <dcterms:created xsi:type="dcterms:W3CDTF">2022-02-10T04:41:16Z</dcterms:created>
  <dcterms:modified xsi:type="dcterms:W3CDTF">2022-02-10T04:41:16Z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