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0" r:id="rId5"/>
    <p:sldId id="261" r:id="rId6"/>
    <p:sldId id="258" r:id="rId7"/>
    <p:sldId id="259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ingWallpaper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-327025"/>
            <a:ext cx="12192635" cy="762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/>
              <a:t>C++</a:t>
            </a:r>
            <a:r>
              <a:rPr lang="zh-CN" altLang="en-US"/>
              <a:t>为何现代？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</a:t>
            </a:r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往期录播：https://www.bilibili.com/video/BV1fa411r7zp</a:t>
            </a:r>
            <a:endParaRPr lang="zh-CN" altLang="en-US"/>
          </a:p>
          <a:p>
            <a:r>
              <a:rPr lang="zh-CN" altLang="en-US"/>
              <a:t>课程</a:t>
            </a:r>
            <a:r>
              <a:rPr lang="en-US" altLang="zh-CN"/>
              <a:t>PPT</a:t>
            </a:r>
            <a:r>
              <a:rPr lang="zh-CN" altLang="en-US"/>
              <a:t>和代码：https://github.com/parallel101/course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现代：</a:t>
            </a:r>
            <a:r>
              <a:rPr lang="en-US" altLang="zh-CN"/>
              <a:t>C++14 </a:t>
            </a:r>
            <a:r>
              <a:rPr lang="zh-CN" altLang="en-US"/>
              <a:t>的</a:t>
            </a:r>
            <a:r>
              <a:rPr lang="en-US" altLang="zh-CN"/>
              <a:t> lambda </a:t>
            </a:r>
            <a:r>
              <a:rPr lang="zh-CN" altLang="en-US"/>
              <a:t>允许用</a:t>
            </a:r>
            <a:r>
              <a:rPr lang="en-US" altLang="zh-CN"/>
              <a:t> auto </a:t>
            </a:r>
            <a:r>
              <a:rPr lang="zh-CN" altLang="en-US"/>
              <a:t>自动推断类型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0045" y="2038985"/>
            <a:ext cx="60102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当代：</a:t>
            </a:r>
            <a:r>
              <a:rPr lang="en-US" altLang="zh-CN"/>
              <a:t>C++17 CTAD / compile-time argument deduction / </a:t>
            </a:r>
            <a:r>
              <a:rPr lang="zh-CN" altLang="en-US"/>
              <a:t>编译期参数推断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3540" y="2038985"/>
            <a:ext cx="596265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585" y="5798820"/>
            <a:ext cx="3066415" cy="1059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当代：</a:t>
            </a:r>
            <a:r>
              <a:rPr lang="en-US" altLang="zh-CN">
                <a:sym typeface="+mn-ea"/>
              </a:rPr>
              <a:t>C++17 </a:t>
            </a:r>
            <a:r>
              <a:rPr lang="zh-CN" altLang="en-US">
                <a:sym typeface="+mn-ea"/>
              </a:rPr>
              <a:t>引入常用数值算法</a:t>
            </a:r>
            <a:endParaRPr lang="zh-CN" altLang="en-US"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6790" y="2281555"/>
            <a:ext cx="729615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未来：</a:t>
            </a:r>
            <a:r>
              <a:rPr lang="en-US" altLang="zh-CN"/>
              <a:t>C++20 </a:t>
            </a:r>
            <a:r>
              <a:rPr lang="zh-CN" altLang="en-US"/>
              <a:t>引入区间（</a:t>
            </a:r>
            <a:r>
              <a:rPr lang="en-US" altLang="zh-CN"/>
              <a:t>ranges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797165" y="6489700"/>
            <a:ext cx="439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https://zhuanlan.zhihu.com/p/350068132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5045" y="1825625"/>
            <a:ext cx="7279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引入模块（</a:t>
            </a:r>
            <a:r>
              <a:rPr lang="en-US" altLang="zh-CN">
                <a:sym typeface="+mn-ea"/>
              </a:rPr>
              <a:t>module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9330" y="1825625"/>
            <a:ext cx="729170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02245" y="6489700"/>
            <a:ext cx="4389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https://zhuanlan.zhihu.com/p/350136757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允许函数参数为自动推断（</a:t>
            </a:r>
            <a:r>
              <a:rPr lang="en-US" altLang="zh-CN">
                <a:sym typeface="+mn-ea"/>
              </a:rPr>
              <a:t>auto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00" y="1825625"/>
            <a:ext cx="65271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引入协程（</a:t>
            </a:r>
            <a:r>
              <a:rPr lang="en-US" altLang="zh-CN">
                <a:sym typeface="+mn-ea"/>
              </a:rPr>
              <a:t>coroutine</a:t>
            </a:r>
            <a:r>
              <a:rPr lang="zh-CN" altLang="en-US">
                <a:sym typeface="+mn-ea"/>
              </a:rPr>
              <a:t>）和生成器（</a:t>
            </a:r>
            <a:r>
              <a:rPr lang="en-US" altLang="zh-CN">
                <a:sym typeface="+mn-ea"/>
              </a:rPr>
              <a:t>generator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6725" y="1825625"/>
            <a:ext cx="57969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标准库加入</a:t>
            </a:r>
            <a:r>
              <a:rPr lang="en-US" altLang="zh-CN">
                <a:sym typeface="+mn-ea"/>
              </a:rPr>
              <a:t> format </a:t>
            </a:r>
            <a:r>
              <a:rPr lang="zh-CN" altLang="en-US">
                <a:sym typeface="+mn-ea"/>
              </a:rPr>
              <a:t>支持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6265" y="1825625"/>
            <a:ext cx="55378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C++ </a:t>
            </a:r>
            <a:r>
              <a:rPr lang="zh-CN" altLang="en-US"/>
              <a:t>标准委员会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从一个案例看</a:t>
            </a:r>
            <a:r>
              <a:rPr lang="en-US" altLang="zh-CN"/>
              <a:t> </a:t>
            </a:r>
            <a:r>
              <a:rPr lang="en-US"/>
              <a:t>C++ </a:t>
            </a:r>
            <a:r>
              <a:rPr lang="zh-CN" altLang="en-US"/>
              <a:t>的历史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8370" y="3557905"/>
            <a:ext cx="23336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古代：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</a:t>
            </a:r>
            <a:endParaRPr lang="zh-CN" altLang="en-US"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5230" y="1825625"/>
            <a:ext cx="43192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近代：</a:t>
            </a:r>
            <a:r>
              <a:rPr lang="en-US" altLang="zh-CN"/>
              <a:t>C++98 </a:t>
            </a:r>
            <a:r>
              <a:rPr lang="zh-CN" altLang="en-US"/>
              <a:t>引入</a:t>
            </a:r>
            <a:r>
              <a:rPr lang="en-US" altLang="zh-CN"/>
              <a:t> STL </a:t>
            </a:r>
            <a:r>
              <a:rPr lang="zh-CN" altLang="en-US"/>
              <a:t>容器库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635" y="1825625"/>
            <a:ext cx="46964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{} </a:t>
            </a:r>
            <a:r>
              <a:rPr lang="zh-CN" altLang="en-US"/>
              <a:t>初始化表达式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8840" y="2200910"/>
            <a:ext cx="49720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range-based for-loop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6015" y="2214880"/>
            <a:ext cx="44577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如果想使用</a:t>
            </a:r>
            <a:r>
              <a:rPr lang="en-US" altLang="zh-CN"/>
              <a:t> for_each </a:t>
            </a:r>
            <a:r>
              <a:rPr lang="zh-CN" altLang="en-US"/>
              <a:t>这个算法模板呢？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8220" y="1825625"/>
            <a:ext cx="473329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94020" y="6489700"/>
            <a:ext cx="669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我知道可以用</a:t>
            </a:r>
            <a:r>
              <a:rPr lang="en-US" altLang="zh-CN"/>
              <a:t> accumulate </a:t>
            </a:r>
            <a:r>
              <a:rPr lang="zh-CN" altLang="en-US"/>
              <a:t>啦！但是为了引出</a:t>
            </a:r>
            <a:r>
              <a:rPr lang="en-US" altLang="zh-CN"/>
              <a:t> lambda </a:t>
            </a:r>
            <a:r>
              <a:rPr lang="zh-CN" altLang="en-US"/>
              <a:t>表达式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近现代：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引入了</a:t>
            </a:r>
            <a:r>
              <a:rPr lang="en-US" altLang="zh-CN">
                <a:sym typeface="+mn-ea"/>
              </a:rPr>
              <a:t> lambda </a:t>
            </a:r>
            <a:r>
              <a:rPr lang="zh-CN" altLang="en-US">
                <a:sym typeface="+mn-ea"/>
              </a:rPr>
              <a:t>表达式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115" y="2024380"/>
            <a:ext cx="5905500" cy="3952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Presentation</Application>
  <PresentationFormat>宽屏</PresentationFormat>
  <Paragraphs>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Office Theme</vt:lpstr>
      <vt:lpstr>现代C++为何现代？</vt:lpstr>
      <vt:lpstr>C++ 标准委员会</vt:lpstr>
      <vt:lpstr>从一个案例看 C++ 的历史</vt:lpstr>
      <vt:lpstr>古代：C语言</vt:lpstr>
      <vt:lpstr>近代：C++98 引入 STL 容器库</vt:lpstr>
      <vt:lpstr>近现代：C++11 引入了 {} 初始化表达式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53</cp:revision>
  <dcterms:created xsi:type="dcterms:W3CDTF">2021-12-11T09:27:15Z</dcterms:created>
  <dcterms:modified xsi:type="dcterms:W3CDTF">2021-12-11T09:27:15Z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