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3" r:id="rId10"/>
    <p:sldId id="265" r:id="rId11"/>
    <p:sldId id="266" r:id="rId12"/>
    <p:sldId id="269" r:id="rId13"/>
    <p:sldId id="270" r:id="rId14"/>
    <p:sldId id="271" r:id="rId15"/>
    <p:sldId id="264"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en-US" altLang="zh-CN"/>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a:t>
            </a:r>
            <a:r>
              <a:rPr lang="zh-CN" altLang="en-US">
                <a:sym typeface="+mn-ea"/>
              </a:rPr>
              <a:t>“</a:t>
            </a:r>
            <a:r>
              <a:rPr lang="zh-CN" altLang="en-US"/>
              <a:t>快乐时间”</a:t>
            </a:r>
            <a:endParaRPr lang="zh-CN" altLang="en-US"/>
          </a:p>
        </p:txBody>
      </p:sp>
      <p:sp>
        <p:nvSpPr>
          <p:cNvPr id="3" name="Content Placeholder 2"/>
          <p:cNvSpPr>
            <a:spLocks noGrp="1"/>
          </p:cNvSpPr>
          <p:nvPr>
            <p:ph idx="1"/>
          </p:nvPr>
        </p:nvSpPr>
        <p:spPr/>
        <p:txBody>
          <a:bodyPr/>
          <a:p>
            <a:r>
              <a:rPr lang="zh-CN" altLang="en-US">
                <a:sym typeface="+mn-ea"/>
              </a:rPr>
              <a:t>多线程、异步、并发，能够提升程序响应速度，对现实世界中的软件工程至关重要。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a:t>
            </a:r>
            <a:r>
              <a:rPr lang="en-US" altLang="zh-CN">
                <a:sym typeface="+mn-ea"/>
              </a:rPr>
              <a:t>CPU</a:t>
            </a:r>
            <a:r>
              <a:rPr lang="zh-CN" altLang="en-US">
                <a:sym typeface="+mn-ea"/>
              </a:rPr>
              <a:t>主频却开始停止增长了，甚至有所下滑。</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，而是用于增加</a:t>
            </a:r>
            <a:r>
              <a:rPr lang="zh-CN" altLang="en-US" b="1">
                <a:sym typeface="+mn-ea"/>
              </a:rPr>
              <a:t>核心数量</a:t>
            </a:r>
            <a:r>
              <a:rPr lang="zh-CN" altLang="en-US">
                <a:sym typeface="+mn-ea"/>
              </a:rPr>
              <a:t>。单核性能不再指数增长！</a:t>
            </a: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5833110" y="869950"/>
            <a:ext cx="3027045" cy="368300"/>
          </a:xfrm>
          <a:prstGeom prst="rect">
            <a:avLst/>
          </a:prstGeom>
          <a:noFill/>
        </p:spPr>
        <p:txBody>
          <a:bodyPr wrap="square" rtlCol="0">
            <a:spAutoFit/>
          </a:bodyPr>
          <a:p>
            <a:r>
              <a:rPr lang="zh-CN" altLang="en-US"/>
              <a:t>你醒啦？免费午餐结束了！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多线程的动机之一：异步多任务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2230</Words>
  <Application>WPS Presentation</Application>
  <PresentationFormat>宽屏</PresentationFormat>
  <Paragraphs>87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Liberation Sans</vt:lpstr>
      <vt:lpstr>Arial Unicode MS</vt:lpstr>
      <vt:lpstr>Arial Black</vt:lpstr>
      <vt:lpstr>Microsoft YaHei</vt:lpstr>
      <vt:lpstr>文泉驿微米黑</vt:lpstr>
      <vt:lpstr>SimSun</vt:lpstr>
      <vt:lpstr>SimSun</vt:lpstr>
      <vt:lpstr>Noto Looped Thai UI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65</cp:revision>
  <dcterms:created xsi:type="dcterms:W3CDTF">2022-01-02T15:46:58Z</dcterms:created>
  <dcterms:modified xsi:type="dcterms:W3CDTF">2022-01-02T15:46:58Z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