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9" r:id="rId16"/>
    <p:sldId id="268" r:id="rId17"/>
    <p:sldId id="297" r:id="rId18"/>
    <p:sldId id="271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6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现代</a:t>
            </a:r>
            <a:r>
              <a:rPr lang="en-US"/>
              <a:t>CMake</a:t>
            </a:r>
            <a:r>
              <a:rPr lang="zh-CN" altLang="en-US"/>
              <a:t>进阶教程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GLOB </a:t>
            </a:r>
            <a:r>
              <a:rPr lang="zh-CN" altLang="en-US"/>
              <a:t>自动查找当前目录下指定扩展名的文件，实现批量添加源文件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3502660"/>
            <a:ext cx="4485640" cy="996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启用</a:t>
            </a:r>
            <a:r>
              <a:rPr lang="en-US" altLang="zh-CN"/>
              <a:t> CONFIGURE_DEPENDS </a:t>
            </a:r>
            <a:r>
              <a:rPr lang="zh-CN" altLang="en-US"/>
              <a:t>选项，当添加新文件时，自动更新变量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7385" y="3491865"/>
            <a:ext cx="5396230" cy="1018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如果源码放在子文件夹里怎么办？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7520" y="1803400"/>
            <a:ext cx="2924175" cy="14573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1695" y="4172585"/>
            <a:ext cx="2711450" cy="1928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390390"/>
            <a:ext cx="2503170" cy="14224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338320" y="5111115"/>
            <a:ext cx="2660015" cy="21590"/>
          </a:xfrm>
          <a:prstGeom prst="straightConnector1">
            <a:avLst/>
          </a:prstGeom>
          <a:ln w="44450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必须这样写吗？感觉好麻烦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290" y="3502025"/>
            <a:ext cx="7678420" cy="997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大可不必！用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aux_source_directory</a:t>
            </a:r>
            <a:r>
              <a:rPr lang="zh-CN" altLang="en-US"/>
              <a:t>，自动搜集需要的文件后缀名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145" y="3383280"/>
            <a:ext cx="466344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进一步：</a:t>
            </a:r>
            <a:r>
              <a:rPr lang="en-US" altLang="zh-CN"/>
              <a:t>GLOB_RECURSE </a:t>
            </a:r>
            <a:r>
              <a:rPr lang="zh-CN" altLang="en-US"/>
              <a:t>了解一下！能自动搜索子文件夹下的文件</a:t>
            </a:r>
            <a:endParaRPr lang="en-US" alt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510280"/>
            <a:ext cx="6105525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729595" cy="1325880"/>
          </a:xfrm>
        </p:spPr>
        <p:txBody>
          <a:bodyPr/>
          <a:p>
            <a:r>
              <a:rPr lang="en-US" altLang="zh-CN"/>
              <a:t>GLOB_RECURSE </a:t>
            </a:r>
            <a:r>
              <a:rPr lang="zh-CN" altLang="en-US"/>
              <a:t>的问题：会把</a:t>
            </a:r>
            <a:r>
              <a:rPr lang="en-US" altLang="zh-CN"/>
              <a:t> build </a:t>
            </a:r>
            <a:r>
              <a:rPr lang="zh-CN" altLang="en-US"/>
              <a:t>目录里生成的临时</a:t>
            </a:r>
            <a:r>
              <a:rPr lang="en-US" altLang="zh-CN"/>
              <a:t> .cpp </a:t>
            </a:r>
            <a:r>
              <a:rPr lang="zh-CN" altLang="en-US"/>
              <a:t>文件也加进来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3326130"/>
            <a:ext cx="12169140" cy="1584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76350" y="1767840"/>
            <a:ext cx="759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解决方案：要么把源码放到</a:t>
            </a:r>
            <a:r>
              <a:rPr lang="en-US" altLang="zh-CN"/>
              <a:t> src </a:t>
            </a:r>
            <a:r>
              <a:rPr lang="zh-CN" altLang="en-US"/>
              <a:t>目录下，要么要求使用者不要把</a:t>
            </a:r>
            <a:r>
              <a:rPr lang="en-US" altLang="zh-CN"/>
              <a:t> build </a:t>
            </a:r>
            <a:r>
              <a:rPr lang="zh-CN" altLang="en-US"/>
              <a:t>放到和源码同一个目录里，我的建议是前者。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章：判断不同平台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在</a:t>
            </a:r>
            <a:r>
              <a:rPr lang="en-US" altLang="zh-CN"/>
              <a:t> CMake </a:t>
            </a:r>
            <a:r>
              <a:rPr lang="zh-CN" altLang="en-US"/>
              <a:t>中</a:t>
            </a:r>
            <a:r>
              <a:rPr lang="zh-CN"/>
              <a:t>定义一个宏</a:t>
            </a:r>
            <a:endParaRPr lang="zh-C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6155" y="6078855"/>
            <a:ext cx="2981325" cy="238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689100"/>
            <a:ext cx="6076950" cy="24574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775" y="4483100"/>
            <a:ext cx="588645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根据不同的操作系统，把宏定义成不同的值</a:t>
            </a:r>
            <a:endParaRPr lang="zh-CN"/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3150" y="4338320"/>
            <a:ext cx="7124700" cy="1838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428750"/>
            <a:ext cx="4657725" cy="2466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章：添加源文件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还提供了</a:t>
            </a:r>
            <a:r>
              <a:rPr lang="zh-CN"/>
              <a:t>一些简写变量：</a:t>
            </a:r>
            <a:r>
              <a:rPr lang="en-US" altLang="zh-CN"/>
              <a:t>WIN32, APPLE, UNIX, ANDROID, IOS 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9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970" y="3077210"/>
            <a:ext cx="721042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使用生成器表达式，简化成一条指令</a:t>
            </a:r>
            <a:endParaRPr lang="zh-CN"/>
          </a:p>
        </p:txBody>
      </p:sp>
      <p:pic>
        <p:nvPicPr>
          <p:cNvPr id="8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8450" y="3287395"/>
            <a:ext cx="6132830" cy="14274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30" y="6366510"/>
            <a:ext cx="2314575" cy="276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生成器表达式：如需多个平台可以用逗号分割</a:t>
            </a:r>
            <a:endParaRPr lang="zh-CN"/>
          </a:p>
        </p:txBody>
      </p:sp>
      <p:sp>
        <p:nvSpPr>
          <p:cNvPr id="9" name="Text Box 8"/>
          <p:cNvSpPr txBox="1"/>
          <p:nvPr/>
        </p:nvSpPr>
        <p:spPr>
          <a:xfrm>
            <a:off x="0" y="0"/>
            <a:ext cx="120230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https://cmake.org/cmake/help/latest/manual/cmake-generator-expressions.7.html#genex:PLATFORM_ID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6670" y="6443980"/>
            <a:ext cx="1809750" cy="26670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760" y="3413125"/>
            <a:ext cx="701484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判断当前用的是哪一款</a:t>
            </a:r>
            <a:r>
              <a:rPr lang="en-US" altLang="zh-CN"/>
              <a:t> C++ </a:t>
            </a:r>
            <a:r>
              <a:rPr lang="zh-CN"/>
              <a:t>编译器</a:t>
            </a:r>
            <a:endParaRPr lang="zh-CN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28290" y="2877185"/>
            <a:ext cx="615315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85" y="6249035"/>
            <a:ext cx="1383030" cy="307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也可以用生成器表达式判断编译器</a:t>
            </a:r>
            <a:endParaRPr lang="zh-CN"/>
          </a:p>
        </p:txBody>
      </p:sp>
      <p:sp>
        <p:nvSpPr>
          <p:cNvPr id="6" name="Text Box 5"/>
          <p:cNvSpPr txBox="1"/>
          <p:nvPr/>
        </p:nvSpPr>
        <p:spPr>
          <a:xfrm>
            <a:off x="-68580" y="0"/>
            <a:ext cx="1226121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https://cmake.org/cmake/help/latest/variable/CMAKE_LANG_COMPILER_ID.html#variable:CMAKE_%3CLANG%3E_COMPILER_ID</a:t>
            </a:r>
            <a:endParaRPr lang="en-US" sz="16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3461385"/>
            <a:ext cx="6682105" cy="1079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6296025"/>
            <a:ext cx="2313940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生成器表达式也可以做复杂的逻辑判断</a:t>
            </a:r>
            <a:endParaRPr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2180" y="6275070"/>
            <a:ext cx="2639695" cy="3378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235" y="3614420"/>
            <a:ext cx="10590530" cy="773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CMake </a:t>
            </a:r>
            <a:r>
              <a:rPr lang="zh-CN" altLang="en-US"/>
              <a:t>还提供了一些简写</a:t>
            </a:r>
            <a:r>
              <a:rPr lang="zh-CN">
                <a:sym typeface="+mn-ea"/>
              </a:rPr>
              <a:t>变量</a:t>
            </a:r>
            <a:r>
              <a:rPr lang="zh-CN" altLang="en-US"/>
              <a:t>：</a:t>
            </a:r>
            <a:r>
              <a:rPr lang="en-US" altLang="zh-CN"/>
              <a:t>MSVC, CMAKE_COMPILER_IS_GNUCC</a:t>
            </a:r>
            <a:endParaRPr lang="en-US" altLang="zh-CN"/>
          </a:p>
        </p:txBody>
      </p:sp>
      <p:pic>
        <p:nvPicPr>
          <p:cNvPr id="13" name="Content Placeholder 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3134360"/>
            <a:ext cx="7134225" cy="1733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040" y="6252210"/>
            <a:ext cx="1776730" cy="3009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CMAKE_CXX_COMPILER_ID </a:t>
            </a:r>
            <a:r>
              <a:rPr lang="zh-CN" altLang="en-US"/>
              <a:t>直接作为字符串变量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6610" y="6350635"/>
            <a:ext cx="2938145" cy="288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5" y="4031615"/>
            <a:ext cx="1207262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从命令行指定编译器</a:t>
            </a:r>
            <a:endParaRPr 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2000250"/>
            <a:ext cx="9653270" cy="528320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60" y="3425825"/>
            <a:ext cx="9123680" cy="2376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章：变量系统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一个</a:t>
            </a:r>
            <a:r>
              <a:rPr lang="en-US" altLang="zh-CN"/>
              <a:t> .cpp </a:t>
            </a:r>
            <a:r>
              <a:rPr lang="zh-CN" altLang="en-US"/>
              <a:t>源文件用于测试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240" y="3083560"/>
            <a:ext cx="4413885" cy="18351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在运行</a:t>
            </a:r>
            <a:r>
              <a:rPr lang="en-US" altLang="zh-CN"/>
              <a:t> cmake -B build </a:t>
            </a:r>
            <a:r>
              <a:rPr lang="zh-CN" altLang="en-US"/>
              <a:t>时，打印字符串（用于调试）</a:t>
            </a:r>
            <a:endParaRPr lang="en-US" altLang="zh-CN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2724785"/>
            <a:ext cx="758190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136140"/>
            <a:ext cx="2251710" cy="3378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20" y="1337945"/>
            <a:ext cx="2962275" cy="54292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114550" y="5804535"/>
            <a:ext cx="1420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message(STATUS “...”) </a:t>
            </a:r>
            <a:r>
              <a:rPr lang="zh-CN" altLang="en-US"/>
              <a:t>表示信息类型是状态信息，有</a:t>
            </a:r>
            <a:r>
              <a:rPr lang="en-US" altLang="zh-CN"/>
              <a:t> -- </a:t>
            </a:r>
            <a:r>
              <a:rPr lang="zh-CN" altLang="en-US"/>
              <a:t>前缀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2755900"/>
            <a:ext cx="7591425" cy="3838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35" y="1553845"/>
            <a:ext cx="4765675" cy="57912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211705" y="586613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message(WARNING “...”) </a:t>
            </a:r>
            <a:r>
              <a:rPr lang="zh-CN" altLang="en-US"/>
              <a:t>表示是警告信息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8400" y="2506345"/>
            <a:ext cx="693420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440" y="1310640"/>
            <a:ext cx="5494655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685" y="2506345"/>
            <a:ext cx="6946265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message(AUTHOR_WARNING “...”) </a:t>
            </a:r>
            <a:r>
              <a:rPr lang="zh-CN" altLang="en-US"/>
              <a:t>表示是仅仅给项目作者看的警告信息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640965" y="5814695"/>
            <a:ext cx="223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4720" y="2469515"/>
            <a:ext cx="7620000" cy="41052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AUTHOR_WARNING </a:t>
            </a:r>
            <a:r>
              <a:rPr lang="zh-CN" altLang="en-US"/>
              <a:t>的不同之处：可以通过</a:t>
            </a:r>
            <a:r>
              <a:rPr lang="en-US" altLang="zh-CN"/>
              <a:t> -Wno-dev </a:t>
            </a:r>
            <a:r>
              <a:rPr lang="zh-CN" altLang="en-US"/>
              <a:t>关闭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25" y="1430655"/>
            <a:ext cx="6473825" cy="7874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374380" y="2728595"/>
            <a:ext cx="93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0740" y="2506345"/>
            <a:ext cx="758952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message(FATAL_ERROR “...”) </a:t>
            </a:r>
            <a:r>
              <a:rPr lang="zh-CN" altLang="en-US"/>
              <a:t>表示是错误信息，会终止</a:t>
            </a:r>
            <a:r>
              <a:rPr lang="en-US" altLang="zh-CN"/>
              <a:t> CMake </a:t>
            </a:r>
            <a:r>
              <a:rPr lang="zh-CN" altLang="en-US"/>
              <a:t>的运行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5957570"/>
            <a:ext cx="260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274445"/>
            <a:ext cx="6216650" cy="112141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3620" y="2506345"/>
            <a:ext cx="7190740" cy="435165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message(SEND_ERROR “...”) </a:t>
            </a:r>
            <a:r>
              <a:rPr lang="zh-CN" altLang="en-US"/>
              <a:t>表示是错误信息，但之后的语句仍继续执行</a:t>
            </a:r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93620" y="6457950"/>
            <a:ext cx="1670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55" y="1330960"/>
            <a:ext cx="53435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 </a:t>
            </a:r>
            <a:r>
              <a:rPr lang="zh-CN" altLang="en-US"/>
              <a:t>中</a:t>
            </a:r>
            <a:r>
              <a:rPr lang="zh-CN"/>
              <a:t>添加一个可执行文件作为构建目标</a:t>
            </a:r>
            <a:endParaRPr 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2160" y="3639820"/>
            <a:ext cx="51854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另一种方式：</a:t>
            </a:r>
            <a:r>
              <a:rPr lang="zh-CN" altLang="en-US"/>
              <a:t>先创建目标，稍后再添加源文件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81655" y="3542030"/>
            <a:ext cx="5647055" cy="918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如果有多个源文件呢？</a:t>
            </a:r>
            <a:endParaRPr lang="zh-CN" alt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47165" y="3286760"/>
            <a:ext cx="3581400" cy="14287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130" y="3777615"/>
            <a:ext cx="4410075" cy="1666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00" y="2176145"/>
            <a:ext cx="340042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逐个添加即可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71520" y="3620135"/>
            <a:ext cx="526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使用变量来存储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8865" y="3511550"/>
            <a:ext cx="4572635" cy="9791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建议把头文件也加上，这样在</a:t>
            </a:r>
            <a:r>
              <a:rPr lang="en-US" altLang="zh-CN"/>
              <a:t> VS </a:t>
            </a:r>
            <a:r>
              <a:rPr lang="zh-CN" altLang="en-US"/>
              <a:t>里可以出现在“</a:t>
            </a:r>
            <a:r>
              <a:rPr lang="en-US" altLang="zh-CN"/>
              <a:t>Header</a:t>
            </a:r>
            <a:r>
              <a:rPr lang="en-US" altLang="zh-CN"/>
              <a:t> Files</a:t>
            </a:r>
            <a:r>
              <a:rPr lang="zh-CN" altLang="en-US"/>
              <a:t>”一栏</a:t>
            </a:r>
            <a:endParaRPr lang="en-US" altLang="zh-C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3295" y="3497580"/>
            <a:ext cx="4803775" cy="1007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1381</Words>
  <Application>WPS Presentation</Application>
  <PresentationFormat>宽屏</PresentationFormat>
  <Paragraphs>82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MathJax_Vector</vt:lpstr>
      <vt:lpstr>SimSun</vt:lpstr>
      <vt:lpstr>Office Theme</vt:lpstr>
      <vt:lpstr>现代CMake进阶教程</vt:lpstr>
      <vt:lpstr>第1章：添加源文件</vt:lpstr>
      <vt:lpstr>一个 .cpp 源文件用于测试</vt:lpstr>
      <vt:lpstr>CMake 中添加一个可执行文件作为构建目标</vt:lpstr>
      <vt:lpstr>另一种方式：先创建目标，稍后再添加源文件</vt:lpstr>
      <vt:lpstr>如果有多个源文件呢？</vt:lpstr>
      <vt:lpstr>逐个添加即可</vt:lpstr>
      <vt:lpstr>使用变量来存储</vt:lpstr>
      <vt:lpstr>建议把头文件也加上，这样在 VS 里可以出现在“Header Files”一栏</vt:lpstr>
      <vt:lpstr>使用 GLOB 自动查找当前目录下指定扩展名的文件，实现批量添加源文件</vt:lpstr>
      <vt:lpstr>启用 CONFIGURE_DEPENDS 选项，当添加新文件时，自动更新变量</vt:lpstr>
      <vt:lpstr>如果源码放在子文件夹里怎么办？</vt:lpstr>
      <vt:lpstr>必须这样写吗？感觉好麻烦</vt:lpstr>
      <vt:lpstr>不推荐 aux_source_directory：他不能自动搜索子文件夹下的文件</vt:lpstr>
      <vt:lpstr>大可不必！GLOB_RECURSE 了解一下！能自动搜索子文件夹下的文件</vt:lpstr>
      <vt:lpstr>大可不必！GLOB_RECURSE 了解一下！能自动搜索子文件夹下的文件</vt:lpstr>
      <vt:lpstr>第2章：指定编译选项</vt:lpstr>
      <vt:lpstr>在 CMake 中定义一个宏</vt:lpstr>
      <vt:lpstr>根据不同的操作系统，定义不同的值</vt:lpstr>
      <vt:lpstr>CMake 还提供了一些简写变量：WIN32, APPLE, UNIX 等</vt:lpstr>
      <vt:lpstr>使用生成器表达式，简化成一条指令</vt:lpstr>
      <vt:lpstr>生成器表达式：如需多个平台可以用逗号分割</vt:lpstr>
      <vt:lpstr>生成器表达式：如需多个平台可以用逗号分割</vt:lpstr>
      <vt:lpstr>判断当前用的哪一款编译器</vt:lpstr>
      <vt:lpstr>也可以用生成器表达式判断编译器</vt:lpstr>
      <vt:lpstr>生成器表达式也可以做复杂的逻辑判断</vt:lpstr>
      <vt:lpstr>CMAKE_CXX_COMPILER_ID 的简写</vt:lpstr>
      <vt:lpstr>CMAKE_CXX_COMPILER_ID 的简写</vt:lpstr>
      <vt:lpstr>第2章：判断不同平台</vt:lpstr>
      <vt:lpstr>PowerPoint 演示文稿</vt:lpstr>
      <vt:lpstr>在运行 cmake -B build 时，打印字符串</vt:lpstr>
      <vt:lpstr>message(STATUS “...”) 表示信息类型是状态信息</vt:lpstr>
      <vt:lpstr>message(WARNING “...”) 表示是警告信息</vt:lpstr>
      <vt:lpstr>message(AUTHOR_WARNING “...”) 表示是仅仅给项目作者看的警告信息</vt:lpstr>
      <vt:lpstr>message(WARNING “...”) 表示是警告信息</vt:lpstr>
      <vt:lpstr>message(WARNING “...”) 表示是错误信息，会终止 CMake 的运行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123</cp:revision>
  <dcterms:created xsi:type="dcterms:W3CDTF">2022-02-21T02:42:44Z</dcterms:created>
  <dcterms:modified xsi:type="dcterms:W3CDTF">2022-02-21T02:42:44Z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