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3"/>
    <p:sldId id="258" r:id="rId4"/>
    <p:sldId id="259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1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BingWallpaper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-327025"/>
            <a:ext cx="12192635" cy="7620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现代</a:t>
            </a:r>
            <a:r>
              <a:rPr lang="en-US" altLang="zh-CN"/>
              <a:t>C++</a:t>
            </a:r>
            <a:r>
              <a:rPr lang="zh-CN" altLang="en-US"/>
              <a:t>进阶：</a:t>
            </a:r>
            <a:r>
              <a:rPr lang="zh-CN"/>
              <a:t>模板元编程</a:t>
            </a:r>
            <a:endParaRPr 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by </a:t>
            </a:r>
            <a:r>
              <a:rPr lang="zh-CN" altLang="en-US"/>
              <a:t>彭于斌（</a:t>
            </a:r>
            <a:r>
              <a:rPr lang="en-US" altLang="zh-CN"/>
              <a:t>@archibate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往期录播：https://www.bilibili.com/video/BV1fa411r7zp</a:t>
            </a:r>
            <a:endParaRPr lang="zh-CN" altLang="en-US"/>
          </a:p>
          <a:p>
            <a:r>
              <a:rPr lang="zh-CN" altLang="en-US"/>
              <a:t>课程</a:t>
            </a:r>
            <a:r>
              <a:rPr lang="en-US" altLang="zh-CN"/>
              <a:t>PPT</a:t>
            </a:r>
            <a:r>
              <a:rPr lang="zh-CN" altLang="en-US"/>
              <a:t>和代码：https://github.com/parallel101/course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 descr="1621087647566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高性能并行编程与优化</a:t>
            </a:r>
            <a:r>
              <a:rPr lang="en-US" altLang="zh-CN"/>
              <a:t> - </a:t>
            </a:r>
            <a:r>
              <a:rPr lang="zh-CN" altLang="en-US"/>
              <a:t>课程大纲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>
                <a:sym typeface="+mn-ea"/>
              </a:rPr>
              <a:t>分为前半</a:t>
            </a:r>
            <a:r>
              <a:rPr lang="zh-CN" altLang="en-US">
                <a:sym typeface="+mn-ea"/>
              </a:rPr>
              <a:t>段</a:t>
            </a:r>
            <a:r>
              <a:rPr lang="zh-CN" altLang="en-US">
                <a:sym typeface="+mn-ea"/>
              </a:rPr>
              <a:t>和后半段，</a:t>
            </a:r>
            <a:r>
              <a:rPr lang="zh-CN" altLang="en-US">
                <a:sym typeface="+mn-ea"/>
              </a:rPr>
              <a:t>前半段主要介绍现代</a:t>
            </a:r>
            <a:r>
              <a:rPr lang="en-US" altLang="zh-CN">
                <a:sym typeface="+mn-ea"/>
              </a:rPr>
              <a:t> C++</a:t>
            </a:r>
            <a:r>
              <a:rPr lang="zh-CN" altLang="en-US">
                <a:sym typeface="+mn-ea"/>
              </a:rPr>
              <a:t>，后半段主要介绍并行编程与优化。</a:t>
            </a:r>
            <a:endParaRPr lang="zh-CN" altLang="en-US">
              <a:sym typeface="+mn-ea"/>
            </a:endParaRPr>
          </a:p>
          <a:p>
            <a:pPr>
              <a:buAutoNum type="arabicPeriod"/>
            </a:pPr>
            <a:r>
              <a:rPr lang="zh-CN" altLang="en-US"/>
              <a:t>课程安排与开发环境搭建：cmake与git入门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现代C++入门：常用STL容器，RAII内存管理</a:t>
            </a:r>
            <a:endParaRPr lang="zh-CN" altLang="en-US"/>
          </a:p>
          <a:p>
            <a:pPr>
              <a:buAutoNum type="arabicPeriod"/>
            </a:pPr>
            <a:r>
              <a:rPr lang="zh-CN" altLang="en-US" b="1"/>
              <a:t>现代C++进阶：模板元编程与函数式编程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编译器如何自动优化：从汇编角度看C++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C++11起的多线程编程：从mutex到无锁并行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并行编程常用框架：OpenMP与Intel TBB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被忽视的访存优化：内存带宽与cpu缓存机制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GPU专题：wrap调度，共享内存，barrier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并行算法实战：reduce，scan，矩阵乘法等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存储大规模三维数据的关键：稀疏数据结构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物理仿真实战：邻居搜索表实现pbf流体求解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C++在ZENO中的工程实践：从primitive说起</a:t>
            </a:r>
            <a:endParaRPr lang="zh-CN" altLang="en-US"/>
          </a:p>
          <a:p>
            <a:pPr>
              <a:buAutoNum type="arabicPeriod"/>
            </a:pPr>
            <a:r>
              <a:rPr lang="zh-CN" altLang="en-US"/>
              <a:t>结业典礼：总结所学知识与优秀作业点评</a:t>
            </a:r>
            <a:endParaRPr lang="zh-CN" altLang="en-US">
              <a:sym typeface="+mn-ea"/>
            </a:endParaRPr>
          </a:p>
        </p:txBody>
      </p:sp>
      <p:pic>
        <p:nvPicPr>
          <p:cNvPr id="5" name="Picture 4" descr="cppprogramR-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230" y="5050155"/>
            <a:ext cx="1149350" cy="1292860"/>
          </a:xfrm>
          <a:prstGeom prst="rect">
            <a:avLst/>
          </a:prstGeom>
        </p:spPr>
      </p:pic>
      <p:pic>
        <p:nvPicPr>
          <p:cNvPr id="4" name="Picture 3" descr="heartlogoR-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545" y="5050155"/>
            <a:ext cx="1279525" cy="12928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429625" y="5020310"/>
            <a:ext cx="7569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0">
                <a:latin typeface="Adobe Helvetica" charset="0"/>
                <a:cs typeface="Adobe Helvetica" charset="0"/>
              </a:rPr>
              <a:t>I</a:t>
            </a:r>
            <a:endParaRPr lang="en-US" sz="8000">
              <a:latin typeface="Adobe Helvetica" charset="0"/>
              <a:cs typeface="Adobe Helvetica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194550" y="1328420"/>
            <a:ext cx="44653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硬件要求：</a:t>
            </a:r>
            <a:endParaRPr lang="zh-CN" altLang="en-US"/>
          </a:p>
          <a:p>
            <a:r>
              <a:rPr lang="en-US" altLang="zh-CN">
                <a:sym typeface="+mn-ea"/>
              </a:rPr>
              <a:t>64</a:t>
            </a:r>
            <a:r>
              <a:rPr lang="zh-CN" altLang="en-US">
                <a:sym typeface="+mn-ea"/>
              </a:rPr>
              <a:t>位</a:t>
            </a:r>
            <a:r>
              <a:rPr lang="zh-CN" altLang="en-US"/>
              <a:t>（</a:t>
            </a:r>
            <a:r>
              <a:rPr lang="en-US" altLang="zh-CN"/>
              <a:t>32</a:t>
            </a:r>
            <a:r>
              <a:rPr lang="zh-CN" altLang="en-US"/>
              <a:t>位时代过去了）</a:t>
            </a:r>
            <a:endParaRPr lang="zh-CN" altLang="en-US"/>
          </a:p>
          <a:p>
            <a:r>
              <a:rPr lang="zh-CN" altLang="en-US"/>
              <a:t>至少</a:t>
            </a:r>
            <a:r>
              <a:rPr lang="en-US" altLang="zh-CN"/>
              <a:t>2</a:t>
            </a:r>
            <a:r>
              <a:rPr lang="zh-CN" altLang="en-US"/>
              <a:t>核</a:t>
            </a:r>
            <a:r>
              <a:rPr lang="en-US" altLang="zh-CN"/>
              <a:t>4</a:t>
            </a:r>
            <a:r>
              <a:rPr lang="zh-CN" altLang="en-US"/>
              <a:t>线程（并行课</a:t>
            </a:r>
            <a:r>
              <a:rPr lang="en-US" altLang="zh-CN"/>
              <a:t>…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英伟达家显卡（</a:t>
            </a:r>
            <a:r>
              <a:rPr lang="en-US" altLang="zh-CN"/>
              <a:t>GPU </a:t>
            </a:r>
            <a:r>
              <a:rPr lang="zh-CN" altLang="en-US"/>
              <a:t>专题）</a:t>
            </a:r>
            <a:endParaRPr lang="zh-CN" altLang="en-US"/>
          </a:p>
          <a:p>
            <a:r>
              <a:rPr lang="zh-CN" altLang="en-US"/>
              <a:t>软件要求：</a:t>
            </a:r>
            <a:endParaRPr lang="zh-CN" altLang="en-US"/>
          </a:p>
          <a:p>
            <a:r>
              <a:rPr lang="en-US" altLang="zh-CN"/>
              <a:t>Visual Studio 2019</a:t>
            </a:r>
            <a:r>
              <a:rPr lang="zh-CN" altLang="en-US"/>
              <a:t>（</a:t>
            </a:r>
            <a:r>
              <a:rPr lang="en-US" altLang="zh-CN"/>
              <a:t>Windows</a:t>
            </a:r>
            <a:r>
              <a:rPr lang="zh-CN" altLang="en-US"/>
              <a:t>用户）</a:t>
            </a:r>
            <a:endParaRPr lang="en-US" altLang="zh-CN"/>
          </a:p>
          <a:p>
            <a:r>
              <a:rPr lang="en-US" altLang="zh-CN"/>
              <a:t>GCC 9 </a:t>
            </a:r>
            <a:r>
              <a:rPr lang="zh-CN" altLang="en-US"/>
              <a:t>及以上（</a:t>
            </a:r>
            <a:r>
              <a:rPr lang="en-US" altLang="zh-CN"/>
              <a:t>Linux</a:t>
            </a:r>
            <a:r>
              <a:rPr lang="zh-CN" altLang="en-US"/>
              <a:t>用户）</a:t>
            </a:r>
            <a:endParaRPr lang="en-US" altLang="zh-CN"/>
          </a:p>
          <a:p>
            <a:r>
              <a:rPr lang="en-US" altLang="zh-CN"/>
              <a:t>CMake 3.12 </a:t>
            </a:r>
            <a:r>
              <a:rPr lang="zh-CN" altLang="en-US">
                <a:sym typeface="+mn-ea"/>
              </a:rPr>
              <a:t>及</a:t>
            </a:r>
            <a:r>
              <a:rPr lang="zh-CN" altLang="en-US"/>
              <a:t>以上（跨平台作业）</a:t>
            </a:r>
            <a:endParaRPr lang="zh-CN" altLang="en-US"/>
          </a:p>
          <a:p>
            <a:r>
              <a:rPr lang="en-US" altLang="zh-CN"/>
              <a:t>Git 2.x</a:t>
            </a:r>
            <a:r>
              <a:rPr lang="zh-CN" altLang="en-US"/>
              <a:t>（作业上传到</a:t>
            </a:r>
            <a:r>
              <a:rPr lang="en-US" altLang="zh-CN"/>
              <a:t> GitHub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CUDA Toolkit 10.0 </a:t>
            </a:r>
            <a:r>
              <a:rPr lang="zh-CN" altLang="en-US"/>
              <a:t>以上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GPU </a:t>
            </a:r>
            <a:r>
              <a:rPr lang="zh-CN" altLang="en-US">
                <a:sym typeface="+mn-ea"/>
              </a:rPr>
              <a:t>专题）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为什么需要模板？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WPS Presentation</Application>
  <PresentationFormat>宽屏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SimSun</vt:lpstr>
      <vt:lpstr>Wingdings</vt:lpstr>
      <vt:lpstr>Liberation Sans</vt:lpstr>
      <vt:lpstr>Arial Unicode MS</vt:lpstr>
      <vt:lpstr>Arial Black</vt:lpstr>
      <vt:lpstr>Microsoft YaHei</vt:lpstr>
      <vt:lpstr>文泉驿微米黑</vt:lpstr>
      <vt:lpstr>SimSun</vt:lpstr>
      <vt:lpstr>SimSun</vt:lpstr>
      <vt:lpstr>MathJax_Vector</vt:lpstr>
      <vt:lpstr>Adobe Helvetica</vt:lpstr>
      <vt:lpstr>C059</vt:lpstr>
      <vt:lpstr>Office Theme</vt:lpstr>
      <vt:lpstr>现代C++入门：RAII内存管理</vt:lpstr>
      <vt:lpstr>高性能并行编程与优化 - 课程大纲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11</cp:revision>
  <dcterms:created xsi:type="dcterms:W3CDTF">2021-12-13T07:54:49Z</dcterms:created>
  <dcterms:modified xsi:type="dcterms:W3CDTF">2021-12-13T07:54:49Z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