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基于面部识别情绪并调用大模型实现对话的</a:t>
            </a:r>
            <a:r>
              <a:rPr lang="en-US" altLang="zh-C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APP</a:t>
            </a:r>
            <a:endParaRPr lang="en-US" altLang="zh-CN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46910" y="4281170"/>
            <a:ext cx="1842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汇报人：王剑</a:t>
            </a:r>
            <a:r>
              <a:rPr lang="zh-CN" altLang="en-US"/>
              <a:t>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50335" y="4281170"/>
            <a:ext cx="2663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汇报时间：</a:t>
            </a:r>
            <a:r>
              <a:rPr lang="en-US" altLang="zh-CN"/>
              <a:t>2025.6.18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zh-CN" altLang="en-US" sz="6000"/>
              <a:t>目录</a:t>
            </a:r>
            <a:endParaRPr lang="zh-CN" altLang="en-US" sz="6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0235" y="2089785"/>
            <a:ext cx="6752590" cy="3164840"/>
          </a:xfrm>
        </p:spPr>
        <p:txBody>
          <a:bodyPr/>
          <a:p>
            <a:r>
              <a:rPr lang="en-US" altLang="zh-CN" sz="3600"/>
              <a:t>1.</a:t>
            </a:r>
            <a:r>
              <a:rPr lang="zh-CN" altLang="en-US" sz="3600"/>
              <a:t>项目功能的概述</a:t>
            </a:r>
            <a:endParaRPr lang="zh-CN" altLang="en-US" sz="3600"/>
          </a:p>
          <a:p>
            <a:r>
              <a:rPr lang="en-US" altLang="zh-CN" sz="3600"/>
              <a:t>2.</a:t>
            </a:r>
            <a:r>
              <a:rPr lang="zh-CN" altLang="en-US" sz="3600"/>
              <a:t>核心功能</a:t>
            </a:r>
            <a:r>
              <a:rPr lang="zh-CN" altLang="en-US" sz="3600"/>
              <a:t>模块的分析与展示</a:t>
            </a:r>
            <a:endParaRPr lang="zh-CN" altLang="en-US" sz="3600"/>
          </a:p>
          <a:p>
            <a:r>
              <a:rPr lang="en-US" altLang="zh-CN" sz="3600"/>
              <a:t>3.</a:t>
            </a:r>
            <a:r>
              <a:rPr lang="zh-CN" altLang="en-US" sz="3600"/>
              <a:t>小组分工展示</a:t>
            </a:r>
            <a:endParaRPr lang="zh-CN" altLang="en-US" sz="3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项目功能的概述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475855" cy="3405505"/>
          </a:xfrm>
        </p:spPr>
        <p:txBody>
          <a:bodyPr/>
          <a:p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我们开发的这个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APP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实现了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​​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实时情绪识别、</a:t>
            </a:r>
            <a:r>
              <a:rPr lang="en-US" altLang="zh-CN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AI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对话系统、互动游戏以及多媒体处理功能。预计可用于心理咨询、虚拟主播互动等</a:t>
            </a:r>
            <a:r>
              <a:rPr lang="zh-CN" altLang="en-US" sz="28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场景。</a:t>
            </a:r>
            <a:endParaRPr lang="zh-CN" altLang="en-US" sz="28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核心功能模块的分析与展示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449695" cy="4759325"/>
          </a:xfrm>
        </p:spPr>
        <p:txBody>
          <a:bodyPr/>
          <a:p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实时情绪识别：运用了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TensorFlow Lite + ML Kit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人脸检测技术。通过手机的摄像头能够实时捕获画面，然后使用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ML Kit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定位人脸的区域，然后根据训练的模型对情绪进行分析，一共可以识别难过、生气、开心、惊讶、恐惧、中立</a:t>
            </a:r>
            <a:r>
              <a:rPr lang="en-US" altLang="zh-CN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6</a:t>
            </a:r>
            <a:r>
              <a:rPr lang="zh-CN" altLang="en-US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中情绪。</a:t>
            </a:r>
            <a:endParaRPr lang="zh-CN" altLang="en-US" sz="20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07275" y="2009140"/>
            <a:ext cx="2036445" cy="372237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793605" y="2009140"/>
            <a:ext cx="2124075" cy="37223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核心功能模块的分析与展示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106160" cy="4759325"/>
          </a:xfrm>
        </p:spPr>
        <p:txBody>
          <a:bodyPr/>
          <a:p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情感交互引擎：在基本的情绪识别功能上，我们还添加了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互动功能（讯飞星火大模型）。能够根据识别的情绪自动生成相应的鼓励或者安慰的话语。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620" y="3335655"/>
            <a:ext cx="4425950" cy="18478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320280" y="837565"/>
            <a:ext cx="3618865" cy="54921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核心功能模块的分析与展示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151755" cy="4759325"/>
          </a:xfrm>
        </p:spPr>
        <p:txBody>
          <a:bodyPr/>
          <a:p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​​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情挑战游戏：除了以上的核心功能，我们还设计了一个趣味功能，应用会随机选择一个目标情绪（生气、恐惧、开心、难过、惊讶），用户需要在摄像头前模仿该表情。当应用检测到用户的表情与目标一致时，挑战成功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情绪贴纸：在检测到用户情绪的同时，应用可以在人脸区域叠加与情绪相关的</a:t>
            </a:r>
            <a:r>
              <a:rPr lang="en-US" altLang="zh-CN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</a:t>
            </a:r>
            <a:r>
              <a:rPr lang="zh-CN" altLang="en-US" sz="2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贴纸（例如：检测到生气时显示生气贴纸）。更高级点就相当于虚拟主播的皮套。</a:t>
            </a:r>
            <a:endParaRPr lang="zh-CN" altLang="en-US" sz="2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6346190" y="1194435"/>
            <a:ext cx="2716530" cy="396494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313545" y="1194435"/>
            <a:ext cx="2728595" cy="3964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小组分工展示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王剑</a:t>
            </a:r>
            <a:r>
              <a:rPr lang="zh-CN" altLang="en-US"/>
              <a:t>伟：</a:t>
            </a:r>
            <a:endParaRPr lang="zh-CN" altLang="en-US"/>
          </a:p>
          <a:p>
            <a:r>
              <a:rPr lang="zh-CN" altLang="en-US"/>
              <a:t>陈晓彬：</a:t>
            </a:r>
            <a:endParaRPr lang="zh-CN" altLang="en-US"/>
          </a:p>
          <a:p>
            <a:r>
              <a:rPr lang="zh-CN" altLang="en-US"/>
              <a:t>周东林：</a:t>
            </a:r>
            <a:endParaRPr lang="zh-CN" altLang="en-US"/>
          </a:p>
          <a:p>
            <a:r>
              <a:rPr lang="zh-CN" altLang="en-US"/>
              <a:t>周旭</a:t>
            </a:r>
            <a:r>
              <a:rPr lang="zh-CN" altLang="en-US"/>
              <a:t>辉：</a:t>
            </a:r>
            <a:endParaRPr lang="zh-CN" altLang="en-US"/>
          </a:p>
          <a:p>
            <a:r>
              <a:rPr lang="zh-CN" altLang="en-US"/>
              <a:t>江</a:t>
            </a:r>
            <a:r>
              <a:rPr lang="zh-CN" altLang="en-US"/>
              <a:t>烜：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WPS 演示</Application>
  <PresentationFormat>宽屏</PresentationFormat>
  <Paragraphs>37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</vt:lpstr>
      <vt:lpstr>MiSans</vt:lpstr>
      <vt:lpstr>MingLiU-ExtB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王剑伟</cp:lastModifiedBy>
  <cp:revision>168</cp:revision>
  <dcterms:created xsi:type="dcterms:W3CDTF">2019-06-19T02:08:00Z</dcterms:created>
  <dcterms:modified xsi:type="dcterms:W3CDTF">2025-06-17T05:10:28Z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85BBB42571244EB5AAF41F4D6D322380_11</vt:lpwstr>
  </property>
</Properties>
</file>