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val 3"/>
          <p:cNvGrpSpPr/>
          <p:nvPr/>
        </p:nvGrpSpPr>
        <p:grpSpPr>
          <a:xfrm>
            <a:off x="2719422" y="927100"/>
            <a:ext cx="381003" cy="381000"/>
            <a:chOff x="0" y="0"/>
            <a:chExt cx="381002" cy="381000"/>
          </a:xfrm>
        </p:grpSpPr>
        <p:sp>
          <p:nvSpPr>
            <p:cNvPr id="112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0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17" name="Oval 4"/>
          <p:cNvGrpSpPr/>
          <p:nvPr/>
        </p:nvGrpSpPr>
        <p:grpSpPr>
          <a:xfrm>
            <a:off x="5191169" y="927100"/>
            <a:ext cx="381003" cy="381000"/>
            <a:chOff x="0" y="0"/>
            <a:chExt cx="381002" cy="381000"/>
          </a:xfrm>
        </p:grpSpPr>
        <p:sp>
          <p:nvSpPr>
            <p:cNvPr id="115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3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0" name="Oval 5"/>
          <p:cNvGrpSpPr/>
          <p:nvPr/>
        </p:nvGrpSpPr>
        <p:grpSpPr>
          <a:xfrm>
            <a:off x="2719422" y="2968624"/>
            <a:ext cx="381003" cy="381003"/>
            <a:chOff x="0" y="0"/>
            <a:chExt cx="381002" cy="381002"/>
          </a:xfrm>
        </p:grpSpPr>
        <p:sp>
          <p:nvSpPr>
            <p:cNvPr id="11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2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Oval 6"/>
          <p:cNvGrpSpPr/>
          <p:nvPr/>
        </p:nvGrpSpPr>
        <p:grpSpPr>
          <a:xfrm>
            <a:off x="5191169" y="2968624"/>
            <a:ext cx="381003" cy="381003"/>
            <a:chOff x="0" y="0"/>
            <a:chExt cx="381002" cy="381002"/>
          </a:xfrm>
        </p:grpSpPr>
        <p:sp>
          <p:nvSpPr>
            <p:cNvPr id="121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5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6" name="Oval 7"/>
          <p:cNvGrpSpPr/>
          <p:nvPr/>
        </p:nvGrpSpPr>
        <p:grpSpPr>
          <a:xfrm>
            <a:off x="3838609" y="4374292"/>
            <a:ext cx="381003" cy="381003"/>
            <a:chOff x="0" y="0"/>
            <a:chExt cx="381002" cy="381002"/>
          </a:xfrm>
        </p:grpSpPr>
        <p:sp>
          <p:nvSpPr>
            <p:cNvPr id="124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7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9" name="Oval 9"/>
          <p:cNvGrpSpPr/>
          <p:nvPr/>
        </p:nvGrpSpPr>
        <p:grpSpPr>
          <a:xfrm>
            <a:off x="5662115" y="5400268"/>
            <a:ext cx="381003" cy="381003"/>
            <a:chOff x="0" y="0"/>
            <a:chExt cx="381002" cy="381002"/>
          </a:xfrm>
        </p:grpSpPr>
        <p:sp>
          <p:nvSpPr>
            <p:cNvPr id="127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9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9</a:t>
              </a:r>
            </a:p>
          </p:txBody>
        </p:sp>
      </p:grpSp>
      <p:sp>
        <p:nvSpPr>
          <p:cNvPr id="130" name="Straight Connector 11"/>
          <p:cNvSpPr/>
          <p:nvPr/>
        </p:nvSpPr>
        <p:spPr>
          <a:xfrm>
            <a:off x="3119472" y="1117600"/>
            <a:ext cx="2052648" cy="0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Straight Connector 12"/>
          <p:cNvSpPr/>
          <p:nvPr/>
        </p:nvSpPr>
        <p:spPr>
          <a:xfrm flipH="1">
            <a:off x="2909922" y="1327149"/>
            <a:ext cx="1" cy="1617113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Straight Connector 15"/>
          <p:cNvSpPr/>
          <p:nvPr/>
        </p:nvSpPr>
        <p:spPr>
          <a:xfrm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Straight Connector 19"/>
          <p:cNvSpPr/>
          <p:nvPr/>
        </p:nvSpPr>
        <p:spPr>
          <a:xfrm>
            <a:off x="8505856" y="2884296"/>
            <a:ext cx="1290639" cy="2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TextBox 20"/>
          <p:cNvSpPr txBox="1"/>
          <p:nvPr/>
        </p:nvSpPr>
        <p:spPr>
          <a:xfrm>
            <a:off x="8361394" y="1175414"/>
            <a:ext cx="115381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PERSON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3376648" y="728882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r"/>
            <a:r>
              <a:rPr lang="en-US" dirty="0"/>
              <a:t>2021-06-30</a:t>
            </a:r>
            <a:endParaRPr dirty="0"/>
          </a:p>
        </p:txBody>
      </p:sp>
      <p:sp>
        <p:nvSpPr>
          <p:cNvPr id="136" name="TextBox 22"/>
          <p:cNvSpPr txBox="1"/>
          <p:nvPr/>
        </p:nvSpPr>
        <p:spPr>
          <a:xfrm rot="2388290">
            <a:off x="2909421" y="1673805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2021-06-30</a:t>
            </a:r>
            <a:endParaRPr dirty="0"/>
          </a:p>
        </p:txBody>
      </p:sp>
      <p:sp>
        <p:nvSpPr>
          <p:cNvPr id="137" name="TextBox 23"/>
          <p:cNvSpPr txBox="1"/>
          <p:nvPr/>
        </p:nvSpPr>
        <p:spPr>
          <a:xfrm rot="16200000">
            <a:off x="2096737" y="1941311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2021-06-30</a:t>
            </a:r>
            <a:endParaRPr dirty="0"/>
          </a:p>
        </p:txBody>
      </p:sp>
      <p:sp>
        <p:nvSpPr>
          <p:cNvPr id="138" name="Straight Connector 24"/>
          <p:cNvSpPr/>
          <p:nvPr/>
        </p:nvSpPr>
        <p:spPr>
          <a:xfrm flipV="1"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traight Connector 27"/>
          <p:cNvSpPr/>
          <p:nvPr/>
        </p:nvSpPr>
        <p:spPr>
          <a:xfrm flipV="1">
            <a:off x="5381669" y="1327149"/>
            <a:ext cx="1" cy="1622426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TextBox 30"/>
          <p:cNvSpPr txBox="1"/>
          <p:nvPr/>
        </p:nvSpPr>
        <p:spPr>
          <a:xfrm rot="5400000">
            <a:off x="4913905" y="1961393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2000-01-01</a:t>
            </a:r>
            <a:endParaRPr dirty="0"/>
          </a:p>
        </p:txBody>
      </p:sp>
      <p:sp>
        <p:nvSpPr>
          <p:cNvPr id="141" name="TextBox 31"/>
          <p:cNvSpPr txBox="1"/>
          <p:nvPr/>
        </p:nvSpPr>
        <p:spPr>
          <a:xfrm rot="19247809">
            <a:off x="4105432" y="1682136"/>
            <a:ext cx="1304927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1950-05-14</a:t>
            </a:r>
            <a:endParaRPr dirty="0"/>
          </a:p>
        </p:txBody>
      </p:sp>
      <p:sp>
        <p:nvSpPr>
          <p:cNvPr id="142" name="Straight Connector 32"/>
          <p:cNvSpPr/>
          <p:nvPr/>
        </p:nvSpPr>
        <p:spPr>
          <a:xfrm>
            <a:off x="3119472" y="3159124"/>
            <a:ext cx="2052648" cy="1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TextBox 36"/>
          <p:cNvSpPr txBox="1"/>
          <p:nvPr/>
        </p:nvSpPr>
        <p:spPr>
          <a:xfrm>
            <a:off x="3465183" y="3153685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1950-05-14</a:t>
            </a:r>
            <a:endParaRPr dirty="0"/>
          </a:p>
        </p:txBody>
      </p:sp>
      <p:sp>
        <p:nvSpPr>
          <p:cNvPr id="144" name="TextBox 37"/>
          <p:cNvSpPr txBox="1"/>
          <p:nvPr/>
        </p:nvSpPr>
        <p:spPr>
          <a:xfrm>
            <a:off x="9734580" y="2651980"/>
            <a:ext cx="2100265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Numbers are “date”</a:t>
            </a:r>
          </a:p>
        </p:txBody>
      </p:sp>
      <p:grpSp>
        <p:nvGrpSpPr>
          <p:cNvPr id="147" name="Oval 38"/>
          <p:cNvGrpSpPr/>
          <p:nvPr/>
        </p:nvGrpSpPr>
        <p:grpSpPr>
          <a:xfrm>
            <a:off x="2576479" y="5688381"/>
            <a:ext cx="381003" cy="381003"/>
            <a:chOff x="0" y="0"/>
            <a:chExt cx="381002" cy="381002"/>
          </a:xfrm>
        </p:grpSpPr>
        <p:sp>
          <p:nvSpPr>
            <p:cNvPr id="14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8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48" name="Straight Connector 39"/>
          <p:cNvSpPr/>
          <p:nvPr/>
        </p:nvSpPr>
        <p:spPr>
          <a:xfrm flipH="1">
            <a:off x="2857831" y="4628895"/>
            <a:ext cx="964995" cy="1048050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9" name="Straight Connector 47"/>
          <p:cNvSpPr/>
          <p:nvPr/>
        </p:nvSpPr>
        <p:spPr>
          <a:xfrm>
            <a:off x="4218831" y="4601997"/>
            <a:ext cx="1443282" cy="928854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TextBox 51"/>
          <p:cNvSpPr txBox="1"/>
          <p:nvPr/>
        </p:nvSpPr>
        <p:spPr>
          <a:xfrm rot="1924601">
            <a:off x="4260451" y="4668276"/>
            <a:ext cx="1304927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1905-12-12</a:t>
            </a:r>
            <a:endParaRPr dirty="0"/>
          </a:p>
        </p:txBody>
      </p:sp>
      <p:sp>
        <p:nvSpPr>
          <p:cNvPr id="151" name="TextBox 52"/>
          <p:cNvSpPr txBox="1"/>
          <p:nvPr/>
        </p:nvSpPr>
        <p:spPr>
          <a:xfrm rot="18650982">
            <a:off x="2524411" y="4868430"/>
            <a:ext cx="1304926" cy="35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dirty="0"/>
              <a:t>1905-12-12</a:t>
            </a:r>
            <a:endParaRPr dirty="0"/>
          </a:p>
        </p:txBody>
      </p:sp>
      <p:grpSp>
        <p:nvGrpSpPr>
          <p:cNvPr id="154" name="Oval 53"/>
          <p:cNvGrpSpPr/>
          <p:nvPr/>
        </p:nvGrpSpPr>
        <p:grpSpPr>
          <a:xfrm>
            <a:off x="928724" y="1947860"/>
            <a:ext cx="381003" cy="381003"/>
            <a:chOff x="0" y="0"/>
            <a:chExt cx="381002" cy="381002"/>
          </a:xfrm>
        </p:grpSpPr>
        <p:sp>
          <p:nvSpPr>
            <p:cNvPr id="152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7" name="Oval 54"/>
          <p:cNvGrpSpPr/>
          <p:nvPr/>
        </p:nvGrpSpPr>
        <p:grpSpPr>
          <a:xfrm>
            <a:off x="6572322" y="928331"/>
            <a:ext cx="381003" cy="381004"/>
            <a:chOff x="0" y="0"/>
            <a:chExt cx="381002" cy="381002"/>
          </a:xfrm>
        </p:grpSpPr>
        <p:sp>
          <p:nvSpPr>
            <p:cNvPr id="15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4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0" name="Oval 55"/>
          <p:cNvGrpSpPr/>
          <p:nvPr/>
        </p:nvGrpSpPr>
        <p:grpSpPr>
          <a:xfrm>
            <a:off x="6325053" y="3743385"/>
            <a:ext cx="381003" cy="381003"/>
            <a:chOff x="0" y="0"/>
            <a:chExt cx="381002" cy="381002"/>
          </a:xfrm>
        </p:grpSpPr>
        <p:sp>
          <p:nvSpPr>
            <p:cNvPr id="15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6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1" name="Oval 56"/>
          <p:cNvSpPr/>
          <p:nvPr/>
        </p:nvSpPr>
        <p:spPr>
          <a:xfrm>
            <a:off x="7959825" y="1163984"/>
            <a:ext cx="381003" cy="3810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Oval 58"/>
          <p:cNvSpPr/>
          <p:nvPr/>
        </p:nvSpPr>
        <p:spPr>
          <a:xfrm>
            <a:off x="7960725" y="1768686"/>
            <a:ext cx="381003" cy="38100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59"/>
          <p:cNvSpPr txBox="1"/>
          <p:nvPr/>
        </p:nvSpPr>
        <p:spPr>
          <a:xfrm>
            <a:off x="8682066" y="2524486"/>
            <a:ext cx="9286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KNOWS</a:t>
            </a:r>
          </a:p>
        </p:txBody>
      </p:sp>
      <p:sp>
        <p:nvSpPr>
          <p:cNvPr id="164" name="TextBox 60"/>
          <p:cNvSpPr txBox="1"/>
          <p:nvPr/>
        </p:nvSpPr>
        <p:spPr>
          <a:xfrm>
            <a:off x="8354284" y="1780115"/>
            <a:ext cx="175389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ORGANIZATION</a:t>
            </a:r>
          </a:p>
        </p:txBody>
      </p:sp>
      <p:sp>
        <p:nvSpPr>
          <p:cNvPr id="165" name="Straight Connector 61"/>
          <p:cNvSpPr/>
          <p:nvPr/>
        </p:nvSpPr>
        <p:spPr>
          <a:xfrm flipH="1">
            <a:off x="1290431" y="1221321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TextBox 65"/>
          <p:cNvSpPr txBox="1"/>
          <p:nvPr/>
        </p:nvSpPr>
        <p:spPr>
          <a:xfrm rot="19679112">
            <a:off x="1196931" y="1181765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2021</a:t>
            </a:r>
          </a:p>
        </p:txBody>
      </p:sp>
      <p:sp>
        <p:nvSpPr>
          <p:cNvPr id="167" name="Straight Connector 68"/>
          <p:cNvSpPr/>
          <p:nvPr/>
        </p:nvSpPr>
        <p:spPr>
          <a:xfrm>
            <a:off x="8472548" y="3535188"/>
            <a:ext cx="1290639" cy="2"/>
          </a:xfrm>
          <a:prstGeom prst="line">
            <a:avLst/>
          </a:prstGeom>
          <a:ln w="444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TextBox 69"/>
          <p:cNvSpPr txBox="1"/>
          <p:nvPr/>
        </p:nvSpPr>
        <p:spPr>
          <a:xfrm>
            <a:off x="8591608" y="3161089"/>
            <a:ext cx="10858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t>STUDYAT</a:t>
            </a:r>
          </a:p>
        </p:txBody>
      </p:sp>
      <p:sp>
        <p:nvSpPr>
          <p:cNvPr id="169" name="TextBox 70"/>
          <p:cNvSpPr txBox="1"/>
          <p:nvPr/>
        </p:nvSpPr>
        <p:spPr>
          <a:xfrm>
            <a:off x="9710801" y="3262962"/>
            <a:ext cx="210026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Numbers are “year”</a:t>
            </a:r>
          </a:p>
        </p:txBody>
      </p:sp>
      <p:sp>
        <p:nvSpPr>
          <p:cNvPr id="170" name="Straight Connector 71"/>
          <p:cNvSpPr/>
          <p:nvPr/>
        </p:nvSpPr>
        <p:spPr>
          <a:xfrm flipH="1" flipV="1">
            <a:off x="1290431" y="2235955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Straight Connector 74"/>
          <p:cNvSpPr/>
          <p:nvPr/>
        </p:nvSpPr>
        <p:spPr>
          <a:xfrm flipH="1" flipV="1">
            <a:off x="1205480" y="2317350"/>
            <a:ext cx="1437536" cy="3319328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TextBox 77"/>
          <p:cNvSpPr txBox="1"/>
          <p:nvPr/>
        </p:nvSpPr>
        <p:spPr>
          <a:xfrm rot="1489413">
            <a:off x="1365593" y="2337657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2020</a:t>
            </a:r>
          </a:p>
        </p:txBody>
      </p:sp>
      <p:sp>
        <p:nvSpPr>
          <p:cNvPr id="173" name="TextBox 78"/>
          <p:cNvSpPr txBox="1"/>
          <p:nvPr/>
        </p:nvSpPr>
        <p:spPr>
          <a:xfrm rot="3684241">
            <a:off x="1316723" y="3534101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2020</a:t>
            </a:r>
          </a:p>
        </p:txBody>
      </p:sp>
      <p:sp>
        <p:nvSpPr>
          <p:cNvPr id="174" name="Straight Connector 79"/>
          <p:cNvSpPr/>
          <p:nvPr/>
        </p:nvSpPr>
        <p:spPr>
          <a:xfrm>
            <a:off x="8472520" y="4092619"/>
            <a:ext cx="1290640" cy="2"/>
          </a:xfrm>
          <a:prstGeom prst="line">
            <a:avLst/>
          </a:prstGeom>
          <a:ln w="44450">
            <a:solidFill>
              <a:srgbClr val="00B05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TextBox 80"/>
          <p:cNvSpPr txBox="1"/>
          <p:nvPr/>
        </p:nvSpPr>
        <p:spPr>
          <a:xfrm>
            <a:off x="8574926" y="3727987"/>
            <a:ext cx="10858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t>WORKAT</a:t>
            </a:r>
          </a:p>
        </p:txBody>
      </p:sp>
      <p:sp>
        <p:nvSpPr>
          <p:cNvPr id="176" name="Straight Connector 81"/>
          <p:cNvSpPr/>
          <p:nvPr/>
        </p:nvSpPr>
        <p:spPr>
          <a:xfrm>
            <a:off x="5591219" y="1117787"/>
            <a:ext cx="974755" cy="87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Straight Connector 84"/>
          <p:cNvSpPr/>
          <p:nvPr/>
        </p:nvSpPr>
        <p:spPr>
          <a:xfrm>
            <a:off x="5554569" y="3277263"/>
            <a:ext cx="798288" cy="545455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8" name="Straight Connector 88"/>
          <p:cNvSpPr/>
          <p:nvPr/>
        </p:nvSpPr>
        <p:spPr>
          <a:xfrm flipV="1">
            <a:off x="4218830" y="3946448"/>
            <a:ext cx="2100264" cy="35224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TextBox 92"/>
          <p:cNvSpPr txBox="1"/>
          <p:nvPr/>
        </p:nvSpPr>
        <p:spPr>
          <a:xfrm>
            <a:off x="5314908" y="806752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2015</a:t>
            </a:r>
          </a:p>
        </p:txBody>
      </p:sp>
      <p:sp>
        <p:nvSpPr>
          <p:cNvPr id="180" name="TextBox 93"/>
          <p:cNvSpPr txBox="1"/>
          <p:nvPr/>
        </p:nvSpPr>
        <p:spPr>
          <a:xfrm rot="1558348">
            <a:off x="5356661" y="3175934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2010</a:t>
            </a:r>
          </a:p>
        </p:txBody>
      </p:sp>
      <p:sp>
        <p:nvSpPr>
          <p:cNvPr id="181" name="TextBox 94"/>
          <p:cNvSpPr txBox="1"/>
          <p:nvPr/>
        </p:nvSpPr>
        <p:spPr>
          <a:xfrm rot="21075517">
            <a:off x="4464404" y="3779866"/>
            <a:ext cx="130492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dirty="0"/>
              <a:t>2015</a:t>
            </a:r>
          </a:p>
        </p:txBody>
      </p:sp>
      <p:sp>
        <p:nvSpPr>
          <p:cNvPr id="182" name="TextBox 95"/>
          <p:cNvSpPr txBox="1"/>
          <p:nvPr/>
        </p:nvSpPr>
        <p:spPr>
          <a:xfrm>
            <a:off x="9691681" y="3832137"/>
            <a:ext cx="2100264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t>Numbers are “year”</a:t>
            </a:r>
          </a:p>
        </p:txBody>
      </p:sp>
      <p:sp>
        <p:nvSpPr>
          <p:cNvPr id="183" name="Rectangle 96"/>
          <p:cNvSpPr txBox="1"/>
          <p:nvPr/>
        </p:nvSpPr>
        <p:spPr>
          <a:xfrm>
            <a:off x="-34111" y="1646769"/>
            <a:ext cx="86818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dirty="0"/>
              <a:t>325, </a:t>
            </a:r>
            <a:r>
              <a:rPr dirty="0"/>
              <a:t>3.7</a:t>
            </a:r>
          </a:p>
          <a:p>
            <a:r>
              <a:rPr dirty="0" err="1"/>
              <a:t>ABFsUni</a:t>
            </a:r>
            <a:endParaRPr dirty="0"/>
          </a:p>
        </p:txBody>
      </p:sp>
      <p:sp>
        <p:nvSpPr>
          <p:cNvPr id="184" name="Rectangle 97"/>
          <p:cNvSpPr txBox="1"/>
          <p:nvPr/>
        </p:nvSpPr>
        <p:spPr>
          <a:xfrm>
            <a:off x="6414600" y="1344306"/>
            <a:ext cx="845740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dirty="0"/>
              <a:t>934, </a:t>
            </a:r>
            <a:r>
              <a:rPr dirty="0"/>
              <a:t>4.1</a:t>
            </a:r>
          </a:p>
          <a:p>
            <a:r>
              <a:rPr dirty="0" err="1"/>
              <a:t>CsWork</a:t>
            </a:r>
            <a:endParaRPr dirty="0"/>
          </a:p>
        </p:txBody>
      </p:sp>
      <p:sp>
        <p:nvSpPr>
          <p:cNvPr id="185" name="Rectangle 99"/>
          <p:cNvSpPr txBox="1"/>
          <p:nvPr/>
        </p:nvSpPr>
        <p:spPr>
          <a:xfrm>
            <a:off x="6694202" y="3507402"/>
            <a:ext cx="948332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dirty="0"/>
              <a:t>824, </a:t>
            </a:r>
            <a:r>
              <a:rPr dirty="0"/>
              <a:t>4.1</a:t>
            </a:r>
          </a:p>
          <a:p>
            <a:r>
              <a:rPr dirty="0" err="1"/>
              <a:t>DEsWork</a:t>
            </a:r>
            <a:endParaRPr dirty="0"/>
          </a:p>
        </p:txBody>
      </p:sp>
      <p:sp>
        <p:nvSpPr>
          <p:cNvPr id="186" name="Rectangle 100"/>
          <p:cNvSpPr txBox="1"/>
          <p:nvPr/>
        </p:nvSpPr>
        <p:spPr>
          <a:xfrm>
            <a:off x="1412901" y="60181"/>
            <a:ext cx="239746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</a:rPr>
              <a:t>unstrDateProp1:DATE:1900-01-01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</a:rPr>
              <a:t>unstrDateProp2:DATE:1920-01-01</a:t>
            </a:r>
          </a:p>
          <a:p>
            <a:r>
              <a:rPr sz="1200" dirty="0">
                <a:solidFill>
                  <a:schemeClr val="accent6">
                    <a:lumMod val="75000"/>
                  </a:schemeClr>
                </a:solidFill>
              </a:rPr>
              <a:t>Alice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, 1, true, false, 35, 5.0, 1900-1-1</a:t>
            </a:r>
            <a:endParaRPr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7" name="Rectangle 101"/>
          <p:cNvSpPr txBox="1"/>
          <p:nvPr/>
        </p:nvSpPr>
        <p:spPr>
          <a:xfrm>
            <a:off x="2072525" y="3322604"/>
            <a:ext cx="2487662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200" dirty="0">
                <a:solidFill>
                  <a:schemeClr val="accent6">
                    <a:lumMod val="75000"/>
                  </a:schemeClr>
                </a:solidFill>
              </a:rPr>
              <a:t>Bob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, 2, true, false, </a:t>
            </a:r>
            <a:r>
              <a:rPr sz="1200" dirty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, 5.1, 1900-1-1,</a:t>
            </a:r>
            <a:endParaRPr sz="12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/>
              <a:t>unstrNumericProp:Int32:47,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/>
              <a:t>unstrNumericProp2:Int32:20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/>
              <a:t>unstrDateProp1:DATE:1950-01-01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200" dirty="0"/>
              <a:t>unstrDateProp2:DATE:1970-01-01</a:t>
            </a:r>
            <a:endParaRPr sz="1200" dirty="0"/>
          </a:p>
        </p:txBody>
      </p:sp>
      <p:sp>
        <p:nvSpPr>
          <p:cNvPr id="188" name="Rectangle 102"/>
          <p:cNvSpPr txBox="1"/>
          <p:nvPr/>
        </p:nvSpPr>
        <p:spPr>
          <a:xfrm>
            <a:off x="4999398" y="29907"/>
            <a:ext cx="2831588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</a:rPr>
              <a:t>unstrDateProp1:DATE: 1950-01-01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rgbClr val="0070C0"/>
                </a:solidFill>
              </a:rPr>
              <a:t>unstrDateProp2:DATE: 1950-01-01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unstrNumericProp:Int:52</a:t>
            </a:r>
          </a:p>
          <a:p>
            <a:r>
              <a:rPr sz="1200" dirty="0">
                <a:solidFill>
                  <a:schemeClr val="accent6">
                    <a:lumMod val="75000"/>
                  </a:schemeClr>
                </a:solidFill>
              </a:rPr>
              <a:t>Carol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,1, false, true, 45, 5.0, 1940-06-22</a:t>
            </a:r>
          </a:p>
        </p:txBody>
      </p:sp>
      <p:sp>
        <p:nvSpPr>
          <p:cNvPr id="189" name="Rectangle 103"/>
          <p:cNvSpPr txBox="1"/>
          <p:nvPr/>
        </p:nvSpPr>
        <p:spPr>
          <a:xfrm>
            <a:off x="5828074" y="2591732"/>
            <a:ext cx="152471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2, false, true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400" dirty="0"/>
              <a:t>20</a:t>
            </a:r>
            <a:r>
              <a:rPr lang="en-US" sz="1400" dirty="0"/>
              <a:t>,</a:t>
            </a:r>
            <a:r>
              <a:rPr sz="1400" dirty="0"/>
              <a:t>4.8</a:t>
            </a:r>
            <a:r>
              <a:rPr lang="en-US" sz="1400" dirty="0"/>
              <a:t>, 1950-7-23</a:t>
            </a:r>
            <a:endParaRPr sz="1400" dirty="0"/>
          </a:p>
        </p:txBody>
      </p:sp>
      <p:sp>
        <p:nvSpPr>
          <p:cNvPr id="190" name="Rectangle 104"/>
          <p:cNvSpPr txBox="1"/>
          <p:nvPr/>
        </p:nvSpPr>
        <p:spPr>
          <a:xfrm>
            <a:off x="3466318" y="4898431"/>
            <a:ext cx="210887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200" dirty="0"/>
              <a:t>Eliz.</a:t>
            </a:r>
            <a:r>
              <a:rPr lang="en-US" sz="1200" dirty="0"/>
              <a:t>, 1,</a:t>
            </a:r>
          </a:p>
          <a:p>
            <a:r>
              <a:rPr lang="en-US" sz="1200" dirty="0"/>
              <a:t>False, True,</a:t>
            </a:r>
            <a:endParaRPr sz="1200" dirty="0"/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200" dirty="0"/>
              <a:t>20</a:t>
            </a:r>
            <a:r>
              <a:rPr lang="en-US" sz="1200" dirty="0"/>
              <a:t>, </a:t>
            </a:r>
            <a:r>
              <a:rPr sz="1200" dirty="0"/>
              <a:t>4.7</a:t>
            </a:r>
            <a:r>
              <a:rPr lang="en-US" sz="1200" dirty="0"/>
              <a:t>,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/>
              <a:t>1980-10-26,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200" dirty="0"/>
              <a:t>unstrNumericProp:Double:68</a:t>
            </a:r>
            <a:endParaRPr sz="1200" dirty="0"/>
          </a:p>
        </p:txBody>
      </p:sp>
      <p:sp>
        <p:nvSpPr>
          <p:cNvPr id="191" name="Rectangle 105"/>
          <p:cNvSpPr txBox="1"/>
          <p:nvPr/>
        </p:nvSpPr>
        <p:spPr>
          <a:xfrm>
            <a:off x="1777890" y="6046599"/>
            <a:ext cx="194163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Farooq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2, true, false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400" dirty="0"/>
              <a:t>25</a:t>
            </a:r>
            <a:r>
              <a:rPr lang="en-US" sz="1400" dirty="0"/>
              <a:t>, </a:t>
            </a:r>
            <a:r>
              <a:rPr sz="1400" dirty="0"/>
              <a:t>4.5</a:t>
            </a:r>
            <a:r>
              <a:rPr lang="en-US" sz="1400" dirty="0"/>
              <a:t>, 1980-10-26</a:t>
            </a:r>
            <a:endParaRPr sz="1400" dirty="0"/>
          </a:p>
        </p:txBody>
      </p:sp>
      <p:sp>
        <p:nvSpPr>
          <p:cNvPr id="192" name="Rectangle 106"/>
          <p:cNvSpPr txBox="1"/>
          <p:nvPr/>
        </p:nvSpPr>
        <p:spPr>
          <a:xfrm>
            <a:off x="4632396" y="5990323"/>
            <a:ext cx="172046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Greg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, 2, false, false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400" dirty="0"/>
              <a:t>40</a:t>
            </a:r>
            <a:r>
              <a:rPr lang="en-US" sz="1400" dirty="0"/>
              <a:t>, </a:t>
            </a:r>
            <a:r>
              <a:rPr sz="1400" dirty="0"/>
              <a:t>4.9</a:t>
            </a:r>
            <a:r>
              <a:rPr lang="en-US" sz="1400" dirty="0"/>
              <a:t>, 1980-10-26</a:t>
            </a:r>
            <a:endParaRPr sz="1400" dirty="0"/>
          </a:p>
        </p:txBody>
      </p:sp>
      <p:sp>
        <p:nvSpPr>
          <p:cNvPr id="193" name="TextBox 107"/>
          <p:cNvSpPr txBox="1"/>
          <p:nvPr/>
        </p:nvSpPr>
        <p:spPr>
          <a:xfrm>
            <a:off x="9288919" y="55782"/>
            <a:ext cx="2414556" cy="1600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sz="1400" dirty="0" err="1">
                <a:solidFill>
                  <a:schemeClr val="accent6">
                    <a:lumMod val="75000"/>
                  </a:schemeClr>
                </a:solidFill>
              </a:rPr>
              <a:t>fName:String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gender: Int (1=F, 2=M)</a:t>
            </a:r>
          </a:p>
          <a:p>
            <a:r>
              <a:rPr sz="1400" dirty="0" err="1">
                <a:solidFill>
                  <a:schemeClr val="accent6">
                    <a:lumMod val="75000"/>
                  </a:schemeClr>
                </a:solidFill>
              </a:rPr>
              <a:t>isWorker</a:t>
            </a:r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: Boolean</a:t>
            </a:r>
          </a:p>
          <a:p>
            <a:r>
              <a:rPr sz="1400" dirty="0" err="1">
                <a:solidFill>
                  <a:schemeClr val="accent6">
                    <a:lumMod val="75000"/>
                  </a:schemeClr>
                </a:solidFill>
              </a:rPr>
              <a:t>isStudent</a:t>
            </a:r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: Boolean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age: Int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sz="1400" dirty="0" err="1">
                <a:solidFill>
                  <a:schemeClr val="accent6">
                    <a:lumMod val="75000"/>
                  </a:schemeClr>
                </a:solidFill>
              </a:rPr>
              <a:t>eyeSight</a:t>
            </a:r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z="1400" dirty="0">
                <a:solidFill>
                  <a:schemeClr val="accent6">
                    <a:lumMod val="75000"/>
                  </a:schemeClr>
                </a:solidFill>
              </a:rPr>
              <a:t>Double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Birthdate: Date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4" name="name:String…"/>
          <p:cNvSpPr txBox="1"/>
          <p:nvPr/>
        </p:nvSpPr>
        <p:spPr>
          <a:xfrm>
            <a:off x="9955427" y="1752043"/>
            <a:ext cx="131061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 err="1"/>
              <a:t>name:String</a:t>
            </a:r>
            <a:endParaRPr dirty="0"/>
          </a:p>
          <a:p>
            <a:r>
              <a:rPr dirty="0" err="1">
                <a:solidFill>
                  <a:schemeClr val="accent2">
                    <a:lumMod val="75000"/>
                  </a:schemeClr>
                </a:solidFill>
              </a:rPr>
              <a:t>orgCode:Int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dirty="0" err="1"/>
              <a:t>mark:Double</a:t>
            </a:r>
            <a:endParaRPr dirty="0"/>
          </a:p>
        </p:txBody>
      </p:sp>
      <p:sp>
        <p:nvSpPr>
          <p:cNvPr id="85" name="Circle">
            <a:extLst>
              <a:ext uri="{FF2B5EF4-FFF2-40B4-BE49-F238E27FC236}">
                <a16:creationId xmlns:a16="http://schemas.microsoft.com/office/drawing/2014/main" id="{C430DB84-4B4F-438B-BD29-5C1258374548}"/>
              </a:ext>
            </a:extLst>
          </p:cNvPr>
          <p:cNvSpPr/>
          <p:nvPr/>
        </p:nvSpPr>
        <p:spPr>
          <a:xfrm>
            <a:off x="7492829" y="4825280"/>
            <a:ext cx="381005" cy="381005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9">
            <a:extLst>
              <a:ext uri="{FF2B5EF4-FFF2-40B4-BE49-F238E27FC236}">
                <a16:creationId xmlns:a16="http://schemas.microsoft.com/office/drawing/2014/main" id="{A0310038-F53E-420A-B802-B78A04C11B7A}"/>
              </a:ext>
            </a:extLst>
          </p:cNvPr>
          <p:cNvSpPr txBox="1"/>
          <p:nvPr/>
        </p:nvSpPr>
        <p:spPr>
          <a:xfrm>
            <a:off x="7492829" y="4838663"/>
            <a:ext cx="3436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87" name="Rectangle 106">
            <a:extLst>
              <a:ext uri="{FF2B5EF4-FFF2-40B4-BE49-F238E27FC236}">
                <a16:creationId xmlns:a16="http://schemas.microsoft.com/office/drawing/2014/main" id="{13263B13-E655-48AC-BA56-5535F09D94DC}"/>
              </a:ext>
            </a:extLst>
          </p:cNvPr>
          <p:cNvSpPr txBox="1"/>
          <p:nvPr/>
        </p:nvSpPr>
        <p:spPr>
          <a:xfrm>
            <a:off x="6976204" y="5375601"/>
            <a:ext cx="172046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Hubert., 2, false, true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400" dirty="0"/>
              <a:t>83, </a:t>
            </a:r>
            <a:r>
              <a:rPr sz="1400" dirty="0"/>
              <a:t>4.9</a:t>
            </a:r>
            <a:r>
              <a:rPr lang="en-US" sz="1400" dirty="0"/>
              <a:t>, 1990-11-27</a:t>
            </a:r>
            <a:endParaRPr sz="14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246</Words>
  <Application>Microsoft Macintosh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Semih Salihoglu</cp:lastModifiedBy>
  <cp:revision>11</cp:revision>
  <dcterms:modified xsi:type="dcterms:W3CDTF">2021-07-03T05:28:08Z</dcterms:modified>
</cp:coreProperties>
</file>