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338DCD"/>
    <a:srgbClr val="99B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Text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2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89821" y="6404293"/>
            <a:ext cx="263980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Oval 3"/>
          <p:cNvGrpSpPr/>
          <p:nvPr/>
        </p:nvGrpSpPr>
        <p:grpSpPr>
          <a:xfrm>
            <a:off x="2719422" y="927100"/>
            <a:ext cx="381003" cy="381000"/>
            <a:chOff x="0" y="0"/>
            <a:chExt cx="381002" cy="381000"/>
          </a:xfrm>
        </p:grpSpPr>
        <p:sp>
          <p:nvSpPr>
            <p:cNvPr id="112" name="Circle"/>
            <p:cNvSpPr/>
            <p:nvPr/>
          </p:nvSpPr>
          <p:spPr>
            <a:xfrm>
              <a:off x="-1" y="0"/>
              <a:ext cx="381004" cy="3810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3" name="0"/>
            <p:cNvSpPr txBox="1"/>
            <p:nvPr/>
          </p:nvSpPr>
          <p:spPr>
            <a:xfrm>
              <a:off x="55796" y="11429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0</a:t>
              </a:r>
            </a:p>
          </p:txBody>
        </p:sp>
      </p:grpSp>
      <p:grpSp>
        <p:nvGrpSpPr>
          <p:cNvPr id="117" name="Oval 4"/>
          <p:cNvGrpSpPr/>
          <p:nvPr/>
        </p:nvGrpSpPr>
        <p:grpSpPr>
          <a:xfrm>
            <a:off x="5191169" y="927100"/>
            <a:ext cx="381003" cy="381000"/>
            <a:chOff x="0" y="0"/>
            <a:chExt cx="381002" cy="381000"/>
          </a:xfrm>
        </p:grpSpPr>
        <p:sp>
          <p:nvSpPr>
            <p:cNvPr id="115" name="Circle"/>
            <p:cNvSpPr/>
            <p:nvPr/>
          </p:nvSpPr>
          <p:spPr>
            <a:xfrm>
              <a:off x="-1" y="0"/>
              <a:ext cx="381004" cy="38100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6" name="3"/>
            <p:cNvSpPr txBox="1"/>
            <p:nvPr/>
          </p:nvSpPr>
          <p:spPr>
            <a:xfrm>
              <a:off x="55796" y="11429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3</a:t>
              </a:r>
            </a:p>
          </p:txBody>
        </p:sp>
      </p:grpSp>
      <p:grpSp>
        <p:nvGrpSpPr>
          <p:cNvPr id="120" name="Oval 5"/>
          <p:cNvGrpSpPr/>
          <p:nvPr/>
        </p:nvGrpSpPr>
        <p:grpSpPr>
          <a:xfrm>
            <a:off x="2719422" y="2968624"/>
            <a:ext cx="381003" cy="381003"/>
            <a:chOff x="0" y="0"/>
            <a:chExt cx="381002" cy="381002"/>
          </a:xfrm>
        </p:grpSpPr>
        <p:sp>
          <p:nvSpPr>
            <p:cNvPr id="118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9" name="2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2</a:t>
              </a:r>
            </a:p>
          </p:txBody>
        </p:sp>
      </p:grpSp>
      <p:grpSp>
        <p:nvGrpSpPr>
          <p:cNvPr id="123" name="Oval 6"/>
          <p:cNvGrpSpPr/>
          <p:nvPr/>
        </p:nvGrpSpPr>
        <p:grpSpPr>
          <a:xfrm>
            <a:off x="5191169" y="2968624"/>
            <a:ext cx="381003" cy="381003"/>
            <a:chOff x="0" y="0"/>
            <a:chExt cx="381002" cy="381002"/>
          </a:xfrm>
        </p:grpSpPr>
        <p:sp>
          <p:nvSpPr>
            <p:cNvPr id="121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2" name="5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5</a:t>
              </a:r>
            </a:p>
          </p:txBody>
        </p:sp>
      </p:grpSp>
      <p:grpSp>
        <p:nvGrpSpPr>
          <p:cNvPr id="126" name="Oval 7"/>
          <p:cNvGrpSpPr/>
          <p:nvPr/>
        </p:nvGrpSpPr>
        <p:grpSpPr>
          <a:xfrm>
            <a:off x="3838609" y="4374292"/>
            <a:ext cx="381003" cy="381003"/>
            <a:chOff x="0" y="0"/>
            <a:chExt cx="381002" cy="381002"/>
          </a:xfrm>
        </p:grpSpPr>
        <p:sp>
          <p:nvSpPr>
            <p:cNvPr id="124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7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7</a:t>
              </a:r>
            </a:p>
          </p:txBody>
        </p:sp>
      </p:grpSp>
      <p:grpSp>
        <p:nvGrpSpPr>
          <p:cNvPr id="129" name="Oval 9"/>
          <p:cNvGrpSpPr/>
          <p:nvPr/>
        </p:nvGrpSpPr>
        <p:grpSpPr>
          <a:xfrm>
            <a:off x="5662115" y="5400268"/>
            <a:ext cx="381003" cy="381003"/>
            <a:chOff x="0" y="0"/>
            <a:chExt cx="381002" cy="381002"/>
          </a:xfrm>
        </p:grpSpPr>
        <p:sp>
          <p:nvSpPr>
            <p:cNvPr id="127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9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rPr dirty="0"/>
                <a:t>9</a:t>
              </a:r>
            </a:p>
          </p:txBody>
        </p:sp>
      </p:grpSp>
      <p:sp>
        <p:nvSpPr>
          <p:cNvPr id="130" name="Straight Connector 11"/>
          <p:cNvSpPr/>
          <p:nvPr/>
        </p:nvSpPr>
        <p:spPr>
          <a:xfrm>
            <a:off x="3119472" y="1117600"/>
            <a:ext cx="2052648" cy="0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1" name="Straight Connector 12"/>
          <p:cNvSpPr/>
          <p:nvPr/>
        </p:nvSpPr>
        <p:spPr>
          <a:xfrm flipH="1">
            <a:off x="2909922" y="1327149"/>
            <a:ext cx="1" cy="1617113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2" name="Straight Connector 15"/>
          <p:cNvSpPr/>
          <p:nvPr/>
        </p:nvSpPr>
        <p:spPr>
          <a:xfrm>
            <a:off x="3071352" y="1250930"/>
            <a:ext cx="2148890" cy="1774864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3" name="Straight Connector 19"/>
          <p:cNvSpPr/>
          <p:nvPr/>
        </p:nvSpPr>
        <p:spPr>
          <a:xfrm>
            <a:off x="8469722" y="2961775"/>
            <a:ext cx="1290639" cy="2"/>
          </a:xfrm>
          <a:prstGeom prst="line">
            <a:avLst/>
          </a:prstGeom>
          <a:ln w="444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4" name="TextBox 20"/>
          <p:cNvSpPr txBox="1"/>
          <p:nvPr/>
        </p:nvSpPr>
        <p:spPr>
          <a:xfrm>
            <a:off x="8395597" y="817275"/>
            <a:ext cx="1153817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/>
              <a:t>PERSON</a:t>
            </a:r>
          </a:p>
        </p:txBody>
      </p:sp>
      <p:sp>
        <p:nvSpPr>
          <p:cNvPr id="135" name="TextBox 21"/>
          <p:cNvSpPr txBox="1"/>
          <p:nvPr/>
        </p:nvSpPr>
        <p:spPr>
          <a:xfrm>
            <a:off x="3341825" y="682456"/>
            <a:ext cx="2343783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 algn="l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da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te: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2021-06-30</a:t>
            </a:r>
          </a:p>
          <a:p>
            <a:pPr algn="l"/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1946-08-25 19:07:22</a:t>
            </a:r>
          </a:p>
          <a:p>
            <a:pPr algn="l"/>
            <a:r>
              <a:rPr lang="en-US" altLang="zh-CN" sz="8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validInterval</a:t>
            </a:r>
            <a:r>
              <a:rPr lang="en-US" altLang="zh-CN" sz="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 years 30 days 48 hours</a:t>
            </a:r>
            <a:endParaRPr lang="en-US" altLang="zh-CN" sz="8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8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2002-07-31 11:42:53.12342</a:t>
            </a:r>
          </a:p>
          <a:p>
            <a:pPr algn="l"/>
            <a:r>
              <a:rPr lang="en-US" sz="8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validInterval</a:t>
            </a:r>
            <a:r>
              <a:rPr lang="en-US" sz="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30 hours 40 days</a:t>
            </a:r>
            <a:endParaRPr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TextBox 22"/>
          <p:cNvSpPr txBox="1"/>
          <p:nvPr/>
        </p:nvSpPr>
        <p:spPr>
          <a:xfrm rot="2388290">
            <a:off x="4502734" y="2361417"/>
            <a:ext cx="1304926" cy="954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 algn="l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date: 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2021-06-30</a:t>
            </a:r>
          </a:p>
          <a:p>
            <a:pPr algn="l"/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meeTime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2012-12-11 20:07:22</a:t>
            </a:r>
          </a:p>
          <a:p>
            <a:pPr algn="l"/>
            <a:r>
              <a:rPr lang="en-US" altLang="zh-CN" sz="8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validInterval</a:t>
            </a:r>
            <a:r>
              <a:rPr lang="en-US" altLang="zh-CN" sz="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 days</a:t>
            </a:r>
            <a:endParaRPr lang="en-US" altLang="zh-CN" sz="8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8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1936-11-02 11:02:01</a:t>
            </a:r>
          </a:p>
          <a:p>
            <a:pPr algn="l"/>
            <a:r>
              <a:rPr lang="en-US" sz="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validInterval:480us</a:t>
            </a:r>
            <a:endParaRPr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TextBox 23"/>
          <p:cNvSpPr txBox="1"/>
          <p:nvPr/>
        </p:nvSpPr>
        <p:spPr>
          <a:xfrm rot="16200000">
            <a:off x="1974013" y="1509773"/>
            <a:ext cx="1532677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date: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2021-06-30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1986-10-21 21:08:31.521</a:t>
            </a:r>
          </a:p>
          <a:p>
            <a:r>
              <a:rPr lang="en-US" altLang="zh-CN" sz="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validInterval:10 years 5 months 13 hours 24 us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1946-08-25 19:07:22</a:t>
            </a:r>
          </a:p>
          <a:p>
            <a:r>
              <a:rPr lang="en-US" sz="8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validInterval</a:t>
            </a:r>
            <a:r>
              <a:rPr lang="en-US" sz="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 years 5 months 13 hours 24 us</a:t>
            </a:r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Straight Connector 24"/>
          <p:cNvSpPr/>
          <p:nvPr/>
        </p:nvSpPr>
        <p:spPr>
          <a:xfrm flipV="1">
            <a:off x="3071352" y="1250930"/>
            <a:ext cx="2148890" cy="1774864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Straight Connector 27"/>
          <p:cNvSpPr/>
          <p:nvPr/>
        </p:nvSpPr>
        <p:spPr>
          <a:xfrm flipV="1">
            <a:off x="5381669" y="1327149"/>
            <a:ext cx="1" cy="1622426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0" name="TextBox 30"/>
          <p:cNvSpPr txBox="1"/>
          <p:nvPr/>
        </p:nvSpPr>
        <p:spPr>
          <a:xfrm rot="5400000">
            <a:off x="4657632" y="1433282"/>
            <a:ext cx="1304926" cy="12003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sz="800" dirty="0"/>
              <a:t>date:2000-01-01</a:t>
            </a:r>
          </a:p>
          <a:p>
            <a:r>
              <a:rPr lang="en-US" sz="800" dirty="0"/>
              <a:t>meetTime:1998-10-02 13:09:22.423</a:t>
            </a:r>
          </a:p>
          <a:p>
            <a:r>
              <a:rPr lang="en-US" sz="800" dirty="0"/>
              <a:t>validInterval:300 milliseconds</a:t>
            </a:r>
          </a:p>
          <a:p>
            <a:r>
              <a:rPr lang="en-US" sz="800" dirty="0"/>
              <a:t>meetTime:1999-04-21 15:12:11.42</a:t>
            </a:r>
          </a:p>
          <a:p>
            <a:r>
              <a:rPr lang="en-US" sz="800" dirty="0" err="1"/>
              <a:t>validTime</a:t>
            </a:r>
            <a:r>
              <a:rPr lang="en-US" sz="800" dirty="0"/>
              <a:t>: 48 hours 52 milliseconds</a:t>
            </a:r>
            <a:endParaRPr sz="800" dirty="0"/>
          </a:p>
        </p:txBody>
      </p:sp>
      <p:sp>
        <p:nvSpPr>
          <p:cNvPr id="141" name="TextBox 31"/>
          <p:cNvSpPr txBox="1"/>
          <p:nvPr/>
        </p:nvSpPr>
        <p:spPr>
          <a:xfrm rot="19247809">
            <a:off x="3110746" y="1716869"/>
            <a:ext cx="1865686" cy="830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Date: 1950-05-14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1946-08-25 19:07:22</a:t>
            </a:r>
          </a:p>
          <a:p>
            <a:r>
              <a:rPr lang="en-US" altLang="zh-CN" sz="8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validInterval</a:t>
            </a:r>
            <a:r>
              <a:rPr lang="en-US" altLang="zh-CN" sz="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23 minutes</a:t>
            </a:r>
            <a:endParaRPr lang="en-US" altLang="zh-CN" sz="8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2007-02-12 12:11:42.123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validInterval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28 minutes 30 milliseconds</a:t>
            </a:r>
          </a:p>
        </p:txBody>
      </p:sp>
      <p:sp>
        <p:nvSpPr>
          <p:cNvPr id="142" name="Straight Connector 32"/>
          <p:cNvSpPr/>
          <p:nvPr/>
        </p:nvSpPr>
        <p:spPr>
          <a:xfrm>
            <a:off x="3119472" y="3159124"/>
            <a:ext cx="2052648" cy="1"/>
          </a:xfrm>
          <a:prstGeom prst="line">
            <a:avLst/>
          </a:prstGeom>
          <a:ln w="44450">
            <a:solidFill>
              <a:schemeClr val="accent1"/>
            </a:solidFill>
            <a:miter/>
            <a:headEnd type="triangle"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3" name="TextBox 36"/>
          <p:cNvSpPr txBox="1"/>
          <p:nvPr/>
        </p:nvSpPr>
        <p:spPr>
          <a:xfrm>
            <a:off x="2957483" y="2756605"/>
            <a:ext cx="2016670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ate: 1950-05-14</a:t>
            </a:r>
          </a:p>
          <a:p>
            <a:r>
              <a:rPr lang="en-US" sz="800" dirty="0" err="1"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2012-12-11 20:07:22</a:t>
            </a:r>
          </a:p>
          <a:p>
            <a:r>
              <a:rPr lang="en-US" altLang="zh-CN" sz="8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validInterval</a:t>
            </a:r>
            <a:r>
              <a:rPr lang="en-US" altLang="zh-CN" sz="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20 years 30 days 48 hours</a:t>
            </a:r>
            <a:endParaRPr lang="en-US" altLang="zh-CN" sz="800" b="0" i="0" dirty="0">
              <a:solidFill>
                <a:srgbClr val="24292F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8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8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1982-11-11 13:12:05.123</a:t>
            </a:r>
          </a:p>
          <a:p>
            <a:r>
              <a:rPr lang="en-US" sz="8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validInterval</a:t>
            </a:r>
            <a:r>
              <a:rPr lang="en-US" sz="8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23 minutes</a:t>
            </a:r>
            <a:endParaRPr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TextBox 37"/>
          <p:cNvSpPr txBox="1"/>
          <p:nvPr/>
        </p:nvSpPr>
        <p:spPr>
          <a:xfrm>
            <a:off x="9954792" y="2630054"/>
            <a:ext cx="2100265" cy="4924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 algn="l"/>
            <a:r>
              <a:rPr lang="en-US"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date: Date</a:t>
            </a:r>
          </a:p>
          <a:p>
            <a:pPr algn="l"/>
            <a:r>
              <a:rPr lang="en-US" sz="1300" dirty="0" err="1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Timestamp </a:t>
            </a:r>
            <a:endParaRPr sz="13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7" name="Oval 38"/>
          <p:cNvGrpSpPr/>
          <p:nvPr/>
        </p:nvGrpSpPr>
        <p:grpSpPr>
          <a:xfrm>
            <a:off x="2576479" y="5688381"/>
            <a:ext cx="381003" cy="381003"/>
            <a:chOff x="0" y="0"/>
            <a:chExt cx="381002" cy="381002"/>
          </a:xfrm>
        </p:grpSpPr>
        <p:sp>
          <p:nvSpPr>
            <p:cNvPr id="145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8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8</a:t>
              </a:r>
            </a:p>
          </p:txBody>
        </p:sp>
      </p:grpSp>
      <p:sp>
        <p:nvSpPr>
          <p:cNvPr id="148" name="Straight Connector 39"/>
          <p:cNvSpPr/>
          <p:nvPr/>
        </p:nvSpPr>
        <p:spPr>
          <a:xfrm flipH="1">
            <a:off x="2857831" y="4628895"/>
            <a:ext cx="964995" cy="1048050"/>
          </a:xfrm>
          <a:prstGeom prst="line">
            <a:avLst/>
          </a:prstGeom>
          <a:ln w="444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9" name="Straight Connector 47"/>
          <p:cNvSpPr/>
          <p:nvPr/>
        </p:nvSpPr>
        <p:spPr>
          <a:xfrm>
            <a:off x="4218831" y="4601997"/>
            <a:ext cx="1443282" cy="928854"/>
          </a:xfrm>
          <a:prstGeom prst="line">
            <a:avLst/>
          </a:prstGeom>
          <a:ln w="444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50" name="TextBox 51"/>
          <p:cNvSpPr txBox="1"/>
          <p:nvPr/>
        </p:nvSpPr>
        <p:spPr>
          <a:xfrm rot="1924601">
            <a:off x="4350255" y="4328835"/>
            <a:ext cx="2064350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date: 1905-12-12</a:t>
            </a:r>
          </a:p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2020-03-01 12:11:41.6552</a:t>
            </a:r>
          </a:p>
          <a:p>
            <a:r>
              <a:rPr lang="en-US" sz="10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validInterval</a:t>
            </a:r>
            <a:r>
              <a:rPr lang="en-US" sz="1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47 minutes 58 seconds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TextBox 52"/>
          <p:cNvSpPr txBox="1"/>
          <p:nvPr/>
        </p:nvSpPr>
        <p:spPr>
          <a:xfrm rot="18650982">
            <a:off x="2674527" y="4826092"/>
            <a:ext cx="1304926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date: 1905-12-12</a:t>
            </a:r>
          </a:p>
          <a:p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meetTime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1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2025-01-01 11:22:33.52</a:t>
            </a:r>
          </a:p>
          <a:p>
            <a:r>
              <a:rPr lang="en-US" sz="1000" dirty="0" err="1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validInterval</a:t>
            </a:r>
            <a:r>
              <a:rPr lang="en-US" sz="1000" dirty="0">
                <a:solidFill>
                  <a:srgbClr val="2429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47 minutes 58 seconds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54" name="Oval 53"/>
          <p:cNvGrpSpPr/>
          <p:nvPr/>
        </p:nvGrpSpPr>
        <p:grpSpPr>
          <a:xfrm>
            <a:off x="928724" y="1947860"/>
            <a:ext cx="381003" cy="381003"/>
            <a:chOff x="0" y="0"/>
            <a:chExt cx="381002" cy="381002"/>
          </a:xfrm>
        </p:grpSpPr>
        <p:sp>
          <p:nvSpPr>
            <p:cNvPr id="152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rgbClr val="FF0000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3" name="1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1</a:t>
              </a:r>
            </a:p>
          </p:txBody>
        </p:sp>
      </p:grpSp>
      <p:grpSp>
        <p:nvGrpSpPr>
          <p:cNvPr id="157" name="Oval 54"/>
          <p:cNvGrpSpPr/>
          <p:nvPr/>
        </p:nvGrpSpPr>
        <p:grpSpPr>
          <a:xfrm>
            <a:off x="6572322" y="928331"/>
            <a:ext cx="381003" cy="381004"/>
            <a:chOff x="0" y="0"/>
            <a:chExt cx="381002" cy="381002"/>
          </a:xfrm>
        </p:grpSpPr>
        <p:sp>
          <p:nvSpPr>
            <p:cNvPr id="155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rgbClr val="FF0000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6" name="4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4</a:t>
              </a:r>
            </a:p>
          </p:txBody>
        </p:sp>
      </p:grpSp>
      <p:grpSp>
        <p:nvGrpSpPr>
          <p:cNvPr id="160" name="Oval 55"/>
          <p:cNvGrpSpPr/>
          <p:nvPr/>
        </p:nvGrpSpPr>
        <p:grpSpPr>
          <a:xfrm>
            <a:off x="6325053" y="3743385"/>
            <a:ext cx="381003" cy="381003"/>
            <a:chOff x="0" y="0"/>
            <a:chExt cx="381002" cy="381002"/>
          </a:xfrm>
        </p:grpSpPr>
        <p:sp>
          <p:nvSpPr>
            <p:cNvPr id="158" name="Circle"/>
            <p:cNvSpPr/>
            <p:nvPr/>
          </p:nvSpPr>
          <p:spPr>
            <a:xfrm>
              <a:off x="-1" y="-1"/>
              <a:ext cx="381004" cy="381004"/>
            </a:xfrm>
            <a:prstGeom prst="ellipse">
              <a:avLst/>
            </a:prstGeom>
            <a:solidFill>
              <a:srgbClr val="FF0000"/>
            </a:solidFill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9" name="6"/>
            <p:cNvSpPr txBox="1"/>
            <p:nvPr/>
          </p:nvSpPr>
          <p:spPr>
            <a:xfrm>
              <a:off x="55796" y="11430"/>
              <a:ext cx="269409" cy="3581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6</a:t>
              </a:r>
            </a:p>
          </p:txBody>
        </p:sp>
      </p:grpSp>
      <p:sp>
        <p:nvSpPr>
          <p:cNvPr id="161" name="Oval 56"/>
          <p:cNvSpPr/>
          <p:nvPr/>
        </p:nvSpPr>
        <p:spPr>
          <a:xfrm>
            <a:off x="7950056" y="794411"/>
            <a:ext cx="381003" cy="381003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32538F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Oval 58"/>
          <p:cNvSpPr/>
          <p:nvPr/>
        </p:nvSpPr>
        <p:spPr>
          <a:xfrm>
            <a:off x="7960725" y="1768686"/>
            <a:ext cx="381003" cy="381004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TextBox 59"/>
          <p:cNvSpPr txBox="1"/>
          <p:nvPr/>
        </p:nvSpPr>
        <p:spPr>
          <a:xfrm>
            <a:off x="8664153" y="2603636"/>
            <a:ext cx="928689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/>
              <a:t>KNOWS</a:t>
            </a:r>
          </a:p>
        </p:txBody>
      </p:sp>
      <p:sp>
        <p:nvSpPr>
          <p:cNvPr id="164" name="TextBox 60"/>
          <p:cNvSpPr txBox="1"/>
          <p:nvPr/>
        </p:nvSpPr>
        <p:spPr>
          <a:xfrm>
            <a:off x="8354284" y="1780115"/>
            <a:ext cx="1753893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/>
          <a:p>
            <a:r>
              <a:rPr dirty="0"/>
              <a:t>ORGANIZATION</a:t>
            </a:r>
          </a:p>
        </p:txBody>
      </p:sp>
      <p:sp>
        <p:nvSpPr>
          <p:cNvPr id="165" name="Straight Connector 61"/>
          <p:cNvSpPr/>
          <p:nvPr/>
        </p:nvSpPr>
        <p:spPr>
          <a:xfrm flipH="1">
            <a:off x="1290431" y="1221321"/>
            <a:ext cx="1437536" cy="819447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6" name="TextBox 65"/>
          <p:cNvSpPr txBox="1"/>
          <p:nvPr/>
        </p:nvSpPr>
        <p:spPr>
          <a:xfrm rot="19679112">
            <a:off x="1196931" y="1231376"/>
            <a:ext cx="1304926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sz="1000">
                <a:latin typeface="Arial" panose="020B0604020202020204" pitchFamily="34" charset="0"/>
                <a:cs typeface="Arial" panose="020B0604020202020204" pitchFamily="34" charset="0"/>
              </a:rPr>
              <a:t>2021</a:t>
            </a:r>
          </a:p>
        </p:txBody>
      </p:sp>
      <p:sp>
        <p:nvSpPr>
          <p:cNvPr id="167" name="Straight Connector 68"/>
          <p:cNvSpPr/>
          <p:nvPr/>
        </p:nvSpPr>
        <p:spPr>
          <a:xfrm>
            <a:off x="8472548" y="3535188"/>
            <a:ext cx="1290639" cy="2"/>
          </a:xfrm>
          <a:prstGeom prst="line">
            <a:avLst/>
          </a:prstGeom>
          <a:ln w="44450">
            <a:solidFill>
              <a:srgbClr val="FF000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68" name="TextBox 69"/>
          <p:cNvSpPr txBox="1"/>
          <p:nvPr/>
        </p:nvSpPr>
        <p:spPr>
          <a:xfrm>
            <a:off x="8591608" y="3161089"/>
            <a:ext cx="1085824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r>
              <a:rPr dirty="0"/>
              <a:t>STUDYAT</a:t>
            </a:r>
          </a:p>
        </p:txBody>
      </p:sp>
      <p:sp>
        <p:nvSpPr>
          <p:cNvPr id="169" name="TextBox 70"/>
          <p:cNvSpPr txBox="1"/>
          <p:nvPr/>
        </p:nvSpPr>
        <p:spPr>
          <a:xfrm>
            <a:off x="9972705" y="3241756"/>
            <a:ext cx="2100264" cy="292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 algn="l"/>
            <a:r>
              <a:rPr lang="en-US"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year: Int</a:t>
            </a:r>
            <a:endParaRPr sz="13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Straight Connector 71"/>
          <p:cNvSpPr/>
          <p:nvPr/>
        </p:nvSpPr>
        <p:spPr>
          <a:xfrm flipH="1" flipV="1">
            <a:off x="1290431" y="2235955"/>
            <a:ext cx="1437536" cy="819447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1" name="Straight Connector 74"/>
          <p:cNvSpPr/>
          <p:nvPr/>
        </p:nvSpPr>
        <p:spPr>
          <a:xfrm flipH="1" flipV="1">
            <a:off x="1205480" y="2317350"/>
            <a:ext cx="1437536" cy="3319328"/>
          </a:xfrm>
          <a:prstGeom prst="line">
            <a:avLst/>
          </a:prstGeom>
          <a:ln w="44450">
            <a:solidFill>
              <a:srgbClr val="FF000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2" name="TextBox 77"/>
          <p:cNvSpPr txBox="1"/>
          <p:nvPr/>
        </p:nvSpPr>
        <p:spPr>
          <a:xfrm rot="1489413">
            <a:off x="1365593" y="2387268"/>
            <a:ext cx="1304926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altLang="zh-CN" sz="1000" dirty="0"/>
              <a:t>2020</a:t>
            </a:r>
            <a:endParaRPr sz="1000" dirty="0"/>
          </a:p>
        </p:txBody>
      </p:sp>
      <p:sp>
        <p:nvSpPr>
          <p:cNvPr id="173" name="TextBox 78"/>
          <p:cNvSpPr txBox="1"/>
          <p:nvPr/>
        </p:nvSpPr>
        <p:spPr>
          <a:xfrm rot="3684241">
            <a:off x="1316723" y="3583712"/>
            <a:ext cx="1304926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sz="1000" dirty="0"/>
              <a:t>2020</a:t>
            </a:r>
          </a:p>
        </p:txBody>
      </p:sp>
      <p:sp>
        <p:nvSpPr>
          <p:cNvPr id="174" name="Straight Connector 79"/>
          <p:cNvSpPr/>
          <p:nvPr/>
        </p:nvSpPr>
        <p:spPr>
          <a:xfrm>
            <a:off x="8472520" y="4092619"/>
            <a:ext cx="1290640" cy="2"/>
          </a:xfrm>
          <a:prstGeom prst="line">
            <a:avLst/>
          </a:prstGeom>
          <a:ln w="44450">
            <a:solidFill>
              <a:srgbClr val="00B050"/>
            </a:solidFill>
            <a:miter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5" name="TextBox 80"/>
          <p:cNvSpPr txBox="1"/>
          <p:nvPr/>
        </p:nvSpPr>
        <p:spPr>
          <a:xfrm>
            <a:off x="8574926" y="3727987"/>
            <a:ext cx="1085825" cy="3581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/>
          </a:lstStyle>
          <a:p>
            <a:r>
              <a:t>WORKAT</a:t>
            </a:r>
          </a:p>
        </p:txBody>
      </p:sp>
      <p:sp>
        <p:nvSpPr>
          <p:cNvPr id="176" name="Straight Connector 81"/>
          <p:cNvSpPr/>
          <p:nvPr/>
        </p:nvSpPr>
        <p:spPr>
          <a:xfrm>
            <a:off x="5591219" y="1117787"/>
            <a:ext cx="974755" cy="872"/>
          </a:xfrm>
          <a:prstGeom prst="line">
            <a:avLst/>
          </a:prstGeom>
          <a:ln w="4445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7" name="Straight Connector 84"/>
          <p:cNvSpPr/>
          <p:nvPr/>
        </p:nvSpPr>
        <p:spPr>
          <a:xfrm>
            <a:off x="5554569" y="3277263"/>
            <a:ext cx="798288" cy="545455"/>
          </a:xfrm>
          <a:prstGeom prst="line">
            <a:avLst/>
          </a:prstGeom>
          <a:ln w="4445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8" name="Straight Connector 88"/>
          <p:cNvSpPr/>
          <p:nvPr/>
        </p:nvSpPr>
        <p:spPr>
          <a:xfrm flipV="1">
            <a:off x="4218830" y="3946448"/>
            <a:ext cx="2100264" cy="352242"/>
          </a:xfrm>
          <a:prstGeom prst="line">
            <a:avLst/>
          </a:prstGeom>
          <a:ln w="44450">
            <a:solidFill>
              <a:srgbClr val="00B050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79" name="TextBox 92"/>
          <p:cNvSpPr txBox="1"/>
          <p:nvPr/>
        </p:nvSpPr>
        <p:spPr>
          <a:xfrm>
            <a:off x="5314908" y="806752"/>
            <a:ext cx="1304926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lang="en-US" altLang="zh-CN" sz="1000" dirty="0"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TextBox 93"/>
          <p:cNvSpPr txBox="1"/>
          <p:nvPr/>
        </p:nvSpPr>
        <p:spPr>
          <a:xfrm rot="1558348">
            <a:off x="5356661" y="3225545"/>
            <a:ext cx="1304926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2010</a:t>
            </a:r>
          </a:p>
        </p:txBody>
      </p:sp>
      <p:sp>
        <p:nvSpPr>
          <p:cNvPr id="181" name="TextBox 94"/>
          <p:cNvSpPr txBox="1"/>
          <p:nvPr/>
        </p:nvSpPr>
        <p:spPr>
          <a:xfrm rot="21075517">
            <a:off x="4464404" y="3829477"/>
            <a:ext cx="1304926" cy="246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2015</a:t>
            </a:r>
          </a:p>
        </p:txBody>
      </p:sp>
      <p:sp>
        <p:nvSpPr>
          <p:cNvPr id="182" name="TextBox 95"/>
          <p:cNvSpPr txBox="1"/>
          <p:nvPr/>
        </p:nvSpPr>
        <p:spPr>
          <a:xfrm>
            <a:off x="9972705" y="3789669"/>
            <a:ext cx="2100264" cy="292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sz="1700"/>
            </a:lvl1pPr>
          </a:lstStyle>
          <a:p>
            <a:pPr algn="l"/>
            <a:r>
              <a:rPr lang="en-US"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year: Int</a:t>
            </a:r>
            <a:endParaRPr sz="13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tangle 96"/>
          <p:cNvSpPr txBox="1"/>
          <p:nvPr/>
        </p:nvSpPr>
        <p:spPr>
          <a:xfrm>
            <a:off x="126579" y="1104906"/>
            <a:ext cx="2048053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lang="en-US" altLang="zh-CN" sz="1000" b="0" i="0" dirty="0" err="1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unstrNumericProp:DOUBLE</a:t>
            </a:r>
            <a:r>
              <a:rPr lang="en-US" altLang="zh-CN" sz="1000" b="0" i="0" dirty="0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:-12.5</a:t>
            </a:r>
          </a:p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lang="en-US" sz="1000" dirty="0">
                <a:solidFill>
                  <a:srgbClr val="338D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unstrIntervalProp2:INTERVAL:23 hours 48 days</a:t>
            </a:r>
          </a:p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325,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3.7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-2, 10 years 5 months 13 hours 24 us,3 years 5 days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000" dirty="0" err="1">
                <a:latin typeface="Arial" panose="020B0604020202020204" pitchFamily="34" charset="0"/>
                <a:cs typeface="Arial" panose="020B0604020202020204" pitchFamily="34" charset="0"/>
              </a:rPr>
              <a:t>ABFsUni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Rectangle 97"/>
          <p:cNvSpPr txBox="1"/>
          <p:nvPr/>
        </p:nvSpPr>
        <p:spPr>
          <a:xfrm>
            <a:off x="5881581" y="1314373"/>
            <a:ext cx="3062353" cy="1169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lang="en-US" sz="1000" dirty="0">
                <a:solidFill>
                  <a:srgbClr val="338D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unstrIntervalProp1:INTERVAL:26 years 52 days 48 hours</a:t>
            </a:r>
          </a:p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lang="en-US" sz="1000" dirty="0">
                <a:solidFill>
                  <a:srgbClr val="338D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unstrIntervalProp2:INTERVAL:32 years 123 days 48 hours</a:t>
            </a:r>
          </a:p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934,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-100, 2 years 4 days 10 hours,26 years 52 days 48 hours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000" dirty="0" err="1">
                <a:latin typeface="Arial" panose="020B0604020202020204" pitchFamily="34" charset="0"/>
                <a:cs typeface="Arial" panose="020B0604020202020204" pitchFamily="34" charset="0"/>
              </a:rPr>
              <a:t>CsWork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Rectangle 99"/>
          <p:cNvSpPr txBox="1"/>
          <p:nvPr/>
        </p:nvSpPr>
        <p:spPr>
          <a:xfrm>
            <a:off x="5971096" y="4062558"/>
            <a:ext cx="2100264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lang="en-US" altLang="zh-CN" sz="1000" b="0" i="0" dirty="0" err="1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unstrNumericProp:DOUBLE</a:t>
            </a:r>
            <a:r>
              <a:rPr lang="en-US" altLang="zh-CN" sz="1000" b="0" i="0" dirty="0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:-3.1</a:t>
            </a:r>
            <a:endParaRPr lang="en-US" sz="1000" dirty="0">
              <a:solidFill>
                <a:srgbClr val="338D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824, </a:t>
            </a:r>
            <a:r>
              <a:rPr sz="1000" dirty="0">
                <a:latin typeface="Arial" panose="020B0604020202020204" pitchFamily="34" charset="0"/>
                <a:cs typeface="Arial" panose="020B0604020202020204" pitchFamily="34" charset="0"/>
              </a:rPr>
              <a:t>4.1</a:t>
            </a: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, 7, 2 years 4 hours 22 us 34 minutes,82 hours 100 milliseconds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000" dirty="0" err="1">
                <a:latin typeface="Arial" panose="020B0604020202020204" pitchFamily="34" charset="0"/>
                <a:cs typeface="Arial" panose="020B0604020202020204" pitchFamily="34" charset="0"/>
              </a:rPr>
              <a:t>DEsWork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Rectangle 100"/>
          <p:cNvSpPr txBox="1"/>
          <p:nvPr/>
        </p:nvSpPr>
        <p:spPr>
          <a:xfrm>
            <a:off x="435012" y="58779"/>
            <a:ext cx="2570806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unstrDateProp1:DATE:1900-01-01</a:t>
            </a: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unstrDateProp2:DATE:1920-01-01</a:t>
            </a:r>
          </a:p>
          <a:p>
            <a:r>
              <a:rPr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</a:t>
            </a:r>
            <a:r>
              <a:rPr lang="en-US"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1, true, false, 35, 5.0, 1900-1-1,</a:t>
            </a:r>
            <a:r>
              <a:rPr lang="zh-CN" altLang="en-US" sz="10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2011-08-20 11:25:30, 3 years 2 days 13 hours 2 minutes</a:t>
            </a:r>
            <a:endParaRPr sz="10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Rectangle 101"/>
          <p:cNvSpPr txBox="1"/>
          <p:nvPr/>
        </p:nvSpPr>
        <p:spPr>
          <a:xfrm>
            <a:off x="1437902" y="3617525"/>
            <a:ext cx="2687176" cy="11695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2, true, false, </a:t>
            </a:r>
            <a:r>
              <a:rPr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5.1, 1900-1-1,</a:t>
            </a:r>
            <a:r>
              <a:rPr lang="zh-CN" altLang="en-US" sz="1000" b="0" i="0" dirty="0">
                <a:solidFill>
                  <a:srgbClr val="24292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2008-11-03 13:25:30.000526, 10 years 5 months 13 hours 24 us</a:t>
            </a:r>
            <a:endParaRPr sz="10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unstrNumericProp:Int64:47,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unstrNumericProp2:Int64:20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unstrDateProp1:DATE:1950-01-01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unstrDateProp2:DATE:1970-01-01</a:t>
            </a:r>
            <a:endParaRPr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Rectangle 102"/>
          <p:cNvSpPr txBox="1"/>
          <p:nvPr/>
        </p:nvSpPr>
        <p:spPr>
          <a:xfrm>
            <a:off x="5204442" y="-24101"/>
            <a:ext cx="3459711" cy="8617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unstrDateProp1:DATE: 1950-01-01</a:t>
            </a: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unstrDateProp2:DATE: 1950-01-01</a:t>
            </a:r>
            <a:endParaRPr lang="en-US" sz="1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unstrNumericProp:Int64:52</a:t>
            </a:r>
          </a:p>
          <a:p>
            <a:r>
              <a:rPr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Carol</a:t>
            </a:r>
            <a:r>
              <a:rPr lang="en-US"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,1, false, true, 45, 5.0, 1940-06-22,</a:t>
            </a:r>
            <a:r>
              <a:rPr lang="zh-CN" altLang="en-US" sz="10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1911-08-20 02:32:21, 48 hours 24 minutes 11 seconds</a:t>
            </a:r>
            <a:endParaRPr lang="en-US" sz="10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Rectangle 103"/>
          <p:cNvSpPr txBox="1"/>
          <p:nvPr/>
        </p:nvSpPr>
        <p:spPr>
          <a:xfrm>
            <a:off x="6077777" y="2488958"/>
            <a:ext cx="2312983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en-US" altLang="zh-CN" sz="1000" b="0" i="0" dirty="0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unstrTimestampProp1:TIMESTAMP:2031-11-30 12:25:30</a:t>
            </a:r>
            <a:endParaRPr lang="en-US" sz="1000" dirty="0">
              <a:solidFill>
                <a:srgbClr val="338D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</a:t>
            </a:r>
            <a:r>
              <a:rPr lang="en-US"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2, false, true</a:t>
            </a:r>
            <a:endParaRPr sz="10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4.8</a:t>
            </a:r>
            <a:r>
              <a:rPr lang="en-US"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1950-7-23,</a:t>
            </a:r>
            <a:r>
              <a:rPr lang="zh-CN" altLang="en-US" sz="10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2031-11-30 12:25:30, 10 years 5 months 13 hours 24 us</a:t>
            </a:r>
          </a:p>
        </p:txBody>
      </p:sp>
      <p:sp>
        <p:nvSpPr>
          <p:cNvPr id="190" name="Rectangle 104"/>
          <p:cNvSpPr txBox="1"/>
          <p:nvPr/>
        </p:nvSpPr>
        <p:spPr>
          <a:xfrm>
            <a:off x="3601057" y="5103678"/>
            <a:ext cx="2186944" cy="13234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en-US" altLang="zh-CN" sz="1000" dirty="0">
                <a:solidFill>
                  <a:srgbClr val="338DC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unstrNumericProp:Double:68</a:t>
            </a:r>
          </a:p>
          <a:p>
            <a:r>
              <a:rPr lang="en-US" altLang="zh-CN" sz="1000" b="0" i="0" dirty="0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unstrTimestampProp1:TIMESTAMP:1946-08-25 19:07:22</a:t>
            </a:r>
          </a:p>
          <a:p>
            <a:r>
              <a:rPr lang="en-US" altLang="zh-CN" sz="1000" b="0" i="0" dirty="0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unstrTimestampProp2:TIMESTAMP:2008-11-03 13:25:30.000526</a:t>
            </a:r>
            <a:endParaRPr lang="en-US" sz="1000" dirty="0">
              <a:solidFill>
                <a:srgbClr val="338D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Eliz.</a:t>
            </a:r>
            <a:r>
              <a:rPr lang="en-US"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1, False, True, </a:t>
            </a:r>
            <a:r>
              <a:rPr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4.7</a:t>
            </a:r>
            <a:r>
              <a:rPr lang="en-US"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lang="en-US"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1980-10-26, </a:t>
            </a:r>
            <a:r>
              <a:rPr lang="en-US" altLang="zh-CN" sz="10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1976-12-23 11:21:42, 48 hours 24 minutes 11 seconds</a:t>
            </a:r>
            <a:endParaRPr lang="en-US" sz="10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Rectangle 105"/>
          <p:cNvSpPr txBox="1"/>
          <p:nvPr/>
        </p:nvSpPr>
        <p:spPr>
          <a:xfrm>
            <a:off x="511179" y="5546169"/>
            <a:ext cx="1941630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Farooq</a:t>
            </a:r>
            <a:r>
              <a:rPr lang="en-US"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2, true, false</a:t>
            </a:r>
            <a:endParaRPr sz="10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r>
              <a:rPr lang="en-US"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4.5</a:t>
            </a:r>
            <a:r>
              <a:rPr lang="en-US"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1980-10-26,</a:t>
            </a:r>
            <a:r>
              <a:rPr lang="zh-CN" altLang="en-US"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0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1972-07-31 13:22:30.678559, 18 minutes 24 milliseconds</a:t>
            </a:r>
            <a:endParaRPr sz="10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Rectangle 106"/>
          <p:cNvSpPr txBox="1"/>
          <p:nvPr/>
        </p:nvSpPr>
        <p:spPr>
          <a:xfrm>
            <a:off x="6177571" y="5726659"/>
            <a:ext cx="3119967" cy="1015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en-US" altLang="zh-CN" sz="1000" b="0" i="0" dirty="0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unstrTimestampProp1:TIMESTAMP:1962-05-22 13:11:22.562</a:t>
            </a:r>
          </a:p>
          <a:p>
            <a:r>
              <a:rPr lang="en-US" altLang="zh-CN" sz="1000" b="0" i="0" dirty="0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unstrTimestampProp2:TIMESTAMP:1976-12-23 11:21:42</a:t>
            </a:r>
            <a:endParaRPr lang="en-US" sz="1000" dirty="0">
              <a:solidFill>
                <a:srgbClr val="338D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Greg</a:t>
            </a:r>
            <a:r>
              <a:rPr lang="en-US"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2, false, false,</a:t>
            </a:r>
            <a:r>
              <a:rPr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en-US"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4.9</a:t>
            </a:r>
            <a:r>
              <a:rPr lang="en-US"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1980-10-26, </a:t>
            </a:r>
            <a:r>
              <a:rPr lang="en-US" altLang="zh-CN" sz="10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1976-12-23 11:21:42, 10 years 5 months 13 hours 24 us</a:t>
            </a:r>
          </a:p>
        </p:txBody>
      </p:sp>
      <p:sp>
        <p:nvSpPr>
          <p:cNvPr id="193" name="TextBox 107"/>
          <p:cNvSpPr txBox="1"/>
          <p:nvPr/>
        </p:nvSpPr>
        <p:spPr>
          <a:xfrm>
            <a:off x="9972705" y="85505"/>
            <a:ext cx="2234297" cy="1692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sz="1300" dirty="0" err="1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fName:String</a:t>
            </a:r>
            <a:endParaRPr sz="13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gender: Int (1=F, 2=M)</a:t>
            </a:r>
          </a:p>
          <a:p>
            <a:r>
              <a:rPr sz="1300" dirty="0" err="1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isWorker</a:t>
            </a:r>
            <a:r>
              <a:rPr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Boolean</a:t>
            </a:r>
          </a:p>
          <a:p>
            <a:r>
              <a:rPr sz="1300" dirty="0" err="1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isStudent</a:t>
            </a:r>
            <a:r>
              <a:rPr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Boolean</a:t>
            </a:r>
          </a:p>
          <a:p>
            <a:pPr>
              <a:defRPr>
                <a:solidFill>
                  <a:schemeClr val="accent6">
                    <a:lumOff val="-9568"/>
                  </a:schemeClr>
                </a:solidFill>
              </a:defRPr>
            </a:pPr>
            <a:r>
              <a:rPr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age: Int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rPr sz="1300" dirty="0" err="1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eyeSight</a:t>
            </a:r>
            <a:r>
              <a:rPr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endParaRPr lang="en-US" sz="13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rPr lang="en-US" sz="13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Birthdate: Date</a:t>
            </a:r>
          </a:p>
          <a:p>
            <a:pPr>
              <a:defRPr>
                <a:solidFill>
                  <a:schemeClr val="accent1">
                    <a:satOff val="-3547"/>
                    <a:lumOff val="-10352"/>
                  </a:schemeClr>
                </a:solidFill>
              </a:defRPr>
            </a:pPr>
            <a:r>
              <a:rPr lang="en-US" altLang="zh-CN" sz="1300" b="0" i="0" dirty="0" err="1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registerTime:Timestamp</a:t>
            </a:r>
            <a:endParaRPr sz="13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name:String…"/>
          <p:cNvSpPr txBox="1"/>
          <p:nvPr/>
        </p:nvSpPr>
        <p:spPr>
          <a:xfrm>
            <a:off x="9972705" y="1768686"/>
            <a:ext cx="1039704" cy="89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r>
              <a:rPr sz="1300" dirty="0" err="1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name:String</a:t>
            </a:r>
            <a:endParaRPr sz="13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sz="1300" dirty="0" err="1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orgCode:Int</a:t>
            </a:r>
            <a:endParaRPr sz="13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sz="1300" dirty="0" err="1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mark:Double</a:t>
            </a:r>
            <a:endParaRPr lang="en-US" sz="13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>
                <a:solidFill>
                  <a:schemeClr val="accent2">
                    <a:satOff val="-18194"/>
                    <a:lumOff val="-11215"/>
                  </a:schemeClr>
                </a:solidFill>
              </a:defRPr>
            </a:pPr>
            <a:r>
              <a:rPr lang="en-US" altLang="zh-CN" sz="1300" b="0" i="0" dirty="0" err="1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score:Int</a:t>
            </a:r>
            <a:endParaRPr sz="13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Circle">
            <a:extLst>
              <a:ext uri="{FF2B5EF4-FFF2-40B4-BE49-F238E27FC236}">
                <a16:creationId xmlns:a16="http://schemas.microsoft.com/office/drawing/2014/main" id="{C430DB84-4B4F-438B-BD29-5C1258374548}"/>
              </a:ext>
            </a:extLst>
          </p:cNvPr>
          <p:cNvSpPr/>
          <p:nvPr/>
        </p:nvSpPr>
        <p:spPr>
          <a:xfrm>
            <a:off x="7492829" y="4825280"/>
            <a:ext cx="381005" cy="381005"/>
          </a:xfrm>
          <a:prstGeom prst="ellipse">
            <a:avLst/>
          </a:prstGeom>
          <a:solidFill>
            <a:schemeClr val="accent1"/>
          </a:solidFill>
          <a:ln w="38100" cap="flat">
            <a:solidFill>
              <a:srgbClr val="000000"/>
            </a:solidFill>
            <a:prstDash val="solid"/>
            <a:miter lim="800000"/>
          </a:ln>
          <a:effectLst/>
        </p:spPr>
        <p:txBody>
          <a:bodyPr wrap="square" lIns="45718" tIns="45718" rIns="45718" bIns="45718" numCol="1" anchor="ctr">
            <a:noAutofit/>
          </a:bodyPr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86" name="9">
            <a:extLst>
              <a:ext uri="{FF2B5EF4-FFF2-40B4-BE49-F238E27FC236}">
                <a16:creationId xmlns:a16="http://schemas.microsoft.com/office/drawing/2014/main" id="{A0310038-F53E-420A-B802-B78A04C11B7A}"/>
              </a:ext>
            </a:extLst>
          </p:cNvPr>
          <p:cNvSpPr txBox="1"/>
          <p:nvPr/>
        </p:nvSpPr>
        <p:spPr>
          <a:xfrm>
            <a:off x="7492829" y="4838663"/>
            <a:ext cx="343606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 numCol="1" anchor="ctr">
            <a:spAutoFit/>
          </a:bodyPr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10</a:t>
            </a:r>
            <a:endParaRPr dirty="0"/>
          </a:p>
        </p:txBody>
      </p:sp>
      <p:sp>
        <p:nvSpPr>
          <p:cNvPr id="87" name="Rectangle 106">
            <a:extLst>
              <a:ext uri="{FF2B5EF4-FFF2-40B4-BE49-F238E27FC236}">
                <a16:creationId xmlns:a16="http://schemas.microsoft.com/office/drawing/2014/main" id="{13263B13-E655-48AC-BA56-5535F09D94DC}"/>
              </a:ext>
            </a:extLst>
          </p:cNvPr>
          <p:cNvSpPr txBox="1"/>
          <p:nvPr/>
        </p:nvSpPr>
        <p:spPr>
          <a:xfrm>
            <a:off x="8006006" y="4572284"/>
            <a:ext cx="3062353" cy="70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r>
              <a:rPr lang="en-US" altLang="zh-CN" sz="1000" b="0" i="0" dirty="0">
                <a:solidFill>
                  <a:srgbClr val="338DCD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unstrTimestampProp1:TIMESTAMP:2023-02-21 13:25:30</a:t>
            </a:r>
            <a:endParaRPr lang="en-US" sz="1000" dirty="0">
              <a:solidFill>
                <a:srgbClr val="338DC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dirty="0">
                <a:solidFill>
                  <a:srgbClr val="5482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Hubert., 2, false, true, 83, 4.9, 1990-11-27, </a:t>
            </a:r>
            <a:r>
              <a:rPr lang="en-US" altLang="zh-CN" sz="1000" b="0" i="0" dirty="0">
                <a:solidFill>
                  <a:srgbClr val="5482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2023-02-21 13:25:30, 3 years 2 days 13 hours 2 minutes</a:t>
            </a:r>
            <a:endParaRPr lang="en-US" sz="1000" dirty="0">
              <a:solidFill>
                <a:srgbClr val="5482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3580</TotalTime>
  <Words>616</Words>
  <Application>Microsoft Office PowerPoint</Application>
  <PresentationFormat>Widescreen</PresentationFormat>
  <Paragraphs>112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ziyi</dc:creator>
  <cp:lastModifiedBy>Ziyi Chen</cp:lastModifiedBy>
  <cp:revision>22</cp:revision>
  <dcterms:modified xsi:type="dcterms:W3CDTF">2021-10-22T19:16:10Z</dcterms:modified>
</cp:coreProperties>
</file>