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CD"/>
    <a:srgbClr val="548235"/>
    <a:srgbClr val="99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val 3"/>
          <p:cNvGrpSpPr/>
          <p:nvPr/>
        </p:nvGrpSpPr>
        <p:grpSpPr>
          <a:xfrm>
            <a:off x="2719422" y="927100"/>
            <a:ext cx="381003" cy="381000"/>
            <a:chOff x="0" y="0"/>
            <a:chExt cx="381002" cy="381000"/>
          </a:xfrm>
        </p:grpSpPr>
        <p:sp>
          <p:nvSpPr>
            <p:cNvPr id="112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0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17" name="Oval 4"/>
          <p:cNvGrpSpPr/>
          <p:nvPr/>
        </p:nvGrpSpPr>
        <p:grpSpPr>
          <a:xfrm>
            <a:off x="5191169" y="927100"/>
            <a:ext cx="381003" cy="381000"/>
            <a:chOff x="0" y="0"/>
            <a:chExt cx="381002" cy="381000"/>
          </a:xfrm>
        </p:grpSpPr>
        <p:sp>
          <p:nvSpPr>
            <p:cNvPr id="115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3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0" name="Oval 5"/>
          <p:cNvGrpSpPr/>
          <p:nvPr/>
        </p:nvGrpSpPr>
        <p:grpSpPr>
          <a:xfrm>
            <a:off x="2719422" y="2968624"/>
            <a:ext cx="381003" cy="381003"/>
            <a:chOff x="0" y="0"/>
            <a:chExt cx="381002" cy="381002"/>
          </a:xfrm>
        </p:grpSpPr>
        <p:sp>
          <p:nvSpPr>
            <p:cNvPr id="11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2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Oval 6"/>
          <p:cNvGrpSpPr/>
          <p:nvPr/>
        </p:nvGrpSpPr>
        <p:grpSpPr>
          <a:xfrm>
            <a:off x="5191169" y="2968624"/>
            <a:ext cx="381003" cy="381003"/>
            <a:chOff x="0" y="0"/>
            <a:chExt cx="381002" cy="381002"/>
          </a:xfrm>
        </p:grpSpPr>
        <p:sp>
          <p:nvSpPr>
            <p:cNvPr id="121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5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6" name="Oval 7"/>
          <p:cNvGrpSpPr/>
          <p:nvPr/>
        </p:nvGrpSpPr>
        <p:grpSpPr>
          <a:xfrm>
            <a:off x="3838609" y="4374292"/>
            <a:ext cx="381003" cy="381003"/>
            <a:chOff x="0" y="0"/>
            <a:chExt cx="381002" cy="381002"/>
          </a:xfrm>
        </p:grpSpPr>
        <p:sp>
          <p:nvSpPr>
            <p:cNvPr id="124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7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9" name="Oval 9"/>
          <p:cNvGrpSpPr/>
          <p:nvPr/>
        </p:nvGrpSpPr>
        <p:grpSpPr>
          <a:xfrm>
            <a:off x="5662115" y="5400268"/>
            <a:ext cx="381003" cy="381003"/>
            <a:chOff x="0" y="0"/>
            <a:chExt cx="381002" cy="381002"/>
          </a:xfrm>
        </p:grpSpPr>
        <p:sp>
          <p:nvSpPr>
            <p:cNvPr id="127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9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9</a:t>
              </a:r>
            </a:p>
          </p:txBody>
        </p:sp>
      </p:grpSp>
      <p:sp>
        <p:nvSpPr>
          <p:cNvPr id="130" name="Straight Connector 11"/>
          <p:cNvSpPr/>
          <p:nvPr/>
        </p:nvSpPr>
        <p:spPr>
          <a:xfrm>
            <a:off x="3119472" y="1117600"/>
            <a:ext cx="2052648" cy="0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Straight Connector 12"/>
          <p:cNvSpPr/>
          <p:nvPr/>
        </p:nvSpPr>
        <p:spPr>
          <a:xfrm flipH="1">
            <a:off x="2909922" y="1327149"/>
            <a:ext cx="1" cy="1617113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Straight Connector 15"/>
          <p:cNvSpPr/>
          <p:nvPr/>
        </p:nvSpPr>
        <p:spPr>
          <a:xfrm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Straight Connector 19"/>
          <p:cNvSpPr/>
          <p:nvPr/>
        </p:nvSpPr>
        <p:spPr>
          <a:xfrm>
            <a:off x="8469722" y="2961775"/>
            <a:ext cx="1290639" cy="2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TextBox 20"/>
          <p:cNvSpPr txBox="1"/>
          <p:nvPr/>
        </p:nvSpPr>
        <p:spPr>
          <a:xfrm>
            <a:off x="8395597" y="817275"/>
            <a:ext cx="115381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PERSON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3303185" y="652186"/>
            <a:ext cx="2343783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pPr algn="l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</a:p>
          <a:p>
            <a:pPr algn="l"/>
            <a:r>
              <a:rPr lang="en-US" sz="1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2002-07-31 11:42:53.12342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22"/>
          <p:cNvSpPr txBox="1"/>
          <p:nvPr/>
        </p:nvSpPr>
        <p:spPr>
          <a:xfrm rot="2388290">
            <a:off x="4341566" y="2228908"/>
            <a:ext cx="1304926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pPr algn="l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2012-12-11 20:07:22</a:t>
            </a:r>
          </a:p>
          <a:p>
            <a:pPr algn="l"/>
            <a:r>
              <a:rPr lang="en-US" sz="1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1936-11-02 11:02:01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23"/>
          <p:cNvSpPr txBox="1"/>
          <p:nvPr/>
        </p:nvSpPr>
        <p:spPr>
          <a:xfrm rot="16200000">
            <a:off x="2048814" y="1601359"/>
            <a:ext cx="153267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1986-10-21 21:08:31.521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Straight Connector 24"/>
          <p:cNvSpPr/>
          <p:nvPr/>
        </p:nvSpPr>
        <p:spPr>
          <a:xfrm flipV="1"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traight Connector 27"/>
          <p:cNvSpPr/>
          <p:nvPr/>
        </p:nvSpPr>
        <p:spPr>
          <a:xfrm flipV="1">
            <a:off x="5381669" y="1327149"/>
            <a:ext cx="1" cy="1622426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TextBox 30"/>
          <p:cNvSpPr txBox="1"/>
          <p:nvPr/>
        </p:nvSpPr>
        <p:spPr>
          <a:xfrm rot="5400000">
            <a:off x="4913905" y="1961393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2000-01-01</a:t>
            </a:r>
            <a:endParaRPr dirty="0"/>
          </a:p>
        </p:txBody>
      </p:sp>
      <p:sp>
        <p:nvSpPr>
          <p:cNvPr id="141" name="TextBox 31"/>
          <p:cNvSpPr txBox="1"/>
          <p:nvPr/>
        </p:nvSpPr>
        <p:spPr>
          <a:xfrm rot="19247809">
            <a:off x="3140589" y="1549690"/>
            <a:ext cx="1865686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Date: 1950-05-14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</a:p>
          <a:p>
            <a:r>
              <a:rPr lang="en-US" sz="1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2007-02-12 12:11:42.123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2" name="Straight Connector 32"/>
          <p:cNvSpPr/>
          <p:nvPr/>
        </p:nvSpPr>
        <p:spPr>
          <a:xfrm>
            <a:off x="3119472" y="3159124"/>
            <a:ext cx="2052648" cy="1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TextBox 36"/>
          <p:cNvSpPr txBox="1"/>
          <p:nvPr/>
        </p:nvSpPr>
        <p:spPr>
          <a:xfrm>
            <a:off x="2957483" y="2756605"/>
            <a:ext cx="2016670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ate: 1950-05-14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2012-12-11 20:07:22</a:t>
            </a:r>
          </a:p>
          <a:p>
            <a:r>
              <a:rPr lang="en-US" sz="1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1982-11-11 13:12:05.123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37"/>
          <p:cNvSpPr txBox="1"/>
          <p:nvPr/>
        </p:nvSpPr>
        <p:spPr>
          <a:xfrm>
            <a:off x="9954792" y="2630054"/>
            <a:ext cx="2100265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Date</a:t>
            </a:r>
          </a:p>
          <a:p>
            <a:pPr algn="l"/>
            <a:r>
              <a:rPr lang="en-US"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Timestamp 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Oval 38"/>
          <p:cNvGrpSpPr/>
          <p:nvPr/>
        </p:nvGrpSpPr>
        <p:grpSpPr>
          <a:xfrm>
            <a:off x="2576479" y="5688381"/>
            <a:ext cx="381003" cy="381003"/>
            <a:chOff x="0" y="0"/>
            <a:chExt cx="381002" cy="381002"/>
          </a:xfrm>
        </p:grpSpPr>
        <p:sp>
          <p:nvSpPr>
            <p:cNvPr id="14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8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48" name="Straight Connector 39"/>
          <p:cNvSpPr/>
          <p:nvPr/>
        </p:nvSpPr>
        <p:spPr>
          <a:xfrm flipH="1">
            <a:off x="2857831" y="4628895"/>
            <a:ext cx="964995" cy="1048050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9" name="Straight Connector 47"/>
          <p:cNvSpPr/>
          <p:nvPr/>
        </p:nvSpPr>
        <p:spPr>
          <a:xfrm>
            <a:off x="4218831" y="4601997"/>
            <a:ext cx="1443282" cy="928854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TextBox 51"/>
          <p:cNvSpPr txBox="1"/>
          <p:nvPr/>
        </p:nvSpPr>
        <p:spPr>
          <a:xfrm rot="1924601">
            <a:off x="4322217" y="4484393"/>
            <a:ext cx="206435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date: 1905-12-12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2020-03-01 12:11:41.6552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52"/>
          <p:cNvSpPr txBox="1"/>
          <p:nvPr/>
        </p:nvSpPr>
        <p:spPr>
          <a:xfrm rot="18650982">
            <a:off x="2627311" y="4922381"/>
            <a:ext cx="130492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date: 1905-12-12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2025-01-01 11:22:33.52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Oval 53"/>
          <p:cNvGrpSpPr/>
          <p:nvPr/>
        </p:nvGrpSpPr>
        <p:grpSpPr>
          <a:xfrm>
            <a:off x="928724" y="1947860"/>
            <a:ext cx="381003" cy="381003"/>
            <a:chOff x="0" y="0"/>
            <a:chExt cx="381002" cy="381002"/>
          </a:xfrm>
        </p:grpSpPr>
        <p:sp>
          <p:nvSpPr>
            <p:cNvPr id="152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7" name="Oval 54"/>
          <p:cNvGrpSpPr/>
          <p:nvPr/>
        </p:nvGrpSpPr>
        <p:grpSpPr>
          <a:xfrm>
            <a:off x="6572322" y="928331"/>
            <a:ext cx="381003" cy="381004"/>
            <a:chOff x="0" y="0"/>
            <a:chExt cx="381002" cy="381002"/>
          </a:xfrm>
        </p:grpSpPr>
        <p:sp>
          <p:nvSpPr>
            <p:cNvPr id="15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4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0" name="Oval 55"/>
          <p:cNvGrpSpPr/>
          <p:nvPr/>
        </p:nvGrpSpPr>
        <p:grpSpPr>
          <a:xfrm>
            <a:off x="6325053" y="3743385"/>
            <a:ext cx="381003" cy="381003"/>
            <a:chOff x="0" y="0"/>
            <a:chExt cx="381002" cy="381002"/>
          </a:xfrm>
        </p:grpSpPr>
        <p:sp>
          <p:nvSpPr>
            <p:cNvPr id="15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6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1" name="Oval 56"/>
          <p:cNvSpPr/>
          <p:nvPr/>
        </p:nvSpPr>
        <p:spPr>
          <a:xfrm>
            <a:off x="7950056" y="794411"/>
            <a:ext cx="381003" cy="3810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Oval 58"/>
          <p:cNvSpPr/>
          <p:nvPr/>
        </p:nvSpPr>
        <p:spPr>
          <a:xfrm>
            <a:off x="7960725" y="1768686"/>
            <a:ext cx="381003" cy="38100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59"/>
          <p:cNvSpPr txBox="1"/>
          <p:nvPr/>
        </p:nvSpPr>
        <p:spPr>
          <a:xfrm>
            <a:off x="8664153" y="2603636"/>
            <a:ext cx="9286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KNOWS</a:t>
            </a:r>
          </a:p>
        </p:txBody>
      </p:sp>
      <p:sp>
        <p:nvSpPr>
          <p:cNvPr id="164" name="TextBox 60"/>
          <p:cNvSpPr txBox="1"/>
          <p:nvPr/>
        </p:nvSpPr>
        <p:spPr>
          <a:xfrm>
            <a:off x="8354284" y="1780115"/>
            <a:ext cx="175389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ORGANIZATION</a:t>
            </a:r>
          </a:p>
        </p:txBody>
      </p:sp>
      <p:sp>
        <p:nvSpPr>
          <p:cNvPr id="165" name="Straight Connector 61"/>
          <p:cNvSpPr/>
          <p:nvPr/>
        </p:nvSpPr>
        <p:spPr>
          <a:xfrm flipH="1">
            <a:off x="1290431" y="1221321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TextBox 65"/>
          <p:cNvSpPr txBox="1"/>
          <p:nvPr/>
        </p:nvSpPr>
        <p:spPr>
          <a:xfrm rot="19679112">
            <a:off x="1196931" y="118176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2021</a:t>
            </a:r>
          </a:p>
        </p:txBody>
      </p:sp>
      <p:sp>
        <p:nvSpPr>
          <p:cNvPr id="167" name="Straight Connector 68"/>
          <p:cNvSpPr/>
          <p:nvPr/>
        </p:nvSpPr>
        <p:spPr>
          <a:xfrm>
            <a:off x="8472548" y="3535188"/>
            <a:ext cx="1290639" cy="2"/>
          </a:xfrm>
          <a:prstGeom prst="line">
            <a:avLst/>
          </a:prstGeom>
          <a:ln w="444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TextBox 69"/>
          <p:cNvSpPr txBox="1"/>
          <p:nvPr/>
        </p:nvSpPr>
        <p:spPr>
          <a:xfrm>
            <a:off x="8591608" y="3161089"/>
            <a:ext cx="10858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rPr dirty="0"/>
              <a:t>STUDYAT</a:t>
            </a:r>
          </a:p>
        </p:txBody>
      </p:sp>
      <p:sp>
        <p:nvSpPr>
          <p:cNvPr id="169" name="TextBox 70"/>
          <p:cNvSpPr txBox="1"/>
          <p:nvPr/>
        </p:nvSpPr>
        <p:spPr>
          <a:xfrm>
            <a:off x="9972705" y="3241756"/>
            <a:ext cx="2100264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Straight Connector 71"/>
          <p:cNvSpPr/>
          <p:nvPr/>
        </p:nvSpPr>
        <p:spPr>
          <a:xfrm flipH="1" flipV="1">
            <a:off x="1290431" y="2235955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Straight Connector 74"/>
          <p:cNvSpPr/>
          <p:nvPr/>
        </p:nvSpPr>
        <p:spPr>
          <a:xfrm flipH="1" flipV="1">
            <a:off x="1205480" y="2317350"/>
            <a:ext cx="1437536" cy="3319328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TextBox 77"/>
          <p:cNvSpPr txBox="1"/>
          <p:nvPr/>
        </p:nvSpPr>
        <p:spPr>
          <a:xfrm rot="1489413">
            <a:off x="1365593" y="2337657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2020</a:t>
            </a:r>
          </a:p>
        </p:txBody>
      </p:sp>
      <p:sp>
        <p:nvSpPr>
          <p:cNvPr id="173" name="TextBox 78"/>
          <p:cNvSpPr txBox="1"/>
          <p:nvPr/>
        </p:nvSpPr>
        <p:spPr>
          <a:xfrm rot="3684241">
            <a:off x="1316723" y="3534101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2020</a:t>
            </a:r>
          </a:p>
        </p:txBody>
      </p:sp>
      <p:sp>
        <p:nvSpPr>
          <p:cNvPr id="174" name="Straight Connector 79"/>
          <p:cNvSpPr/>
          <p:nvPr/>
        </p:nvSpPr>
        <p:spPr>
          <a:xfrm>
            <a:off x="8472520" y="4092619"/>
            <a:ext cx="1290640" cy="2"/>
          </a:xfrm>
          <a:prstGeom prst="line">
            <a:avLst/>
          </a:prstGeom>
          <a:ln w="44450">
            <a:solidFill>
              <a:srgbClr val="00B05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TextBox 80"/>
          <p:cNvSpPr txBox="1"/>
          <p:nvPr/>
        </p:nvSpPr>
        <p:spPr>
          <a:xfrm>
            <a:off x="8574926" y="3727987"/>
            <a:ext cx="10858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t>WORKAT</a:t>
            </a:r>
          </a:p>
        </p:txBody>
      </p:sp>
      <p:sp>
        <p:nvSpPr>
          <p:cNvPr id="176" name="Straight Connector 81"/>
          <p:cNvSpPr/>
          <p:nvPr/>
        </p:nvSpPr>
        <p:spPr>
          <a:xfrm>
            <a:off x="5591219" y="1117787"/>
            <a:ext cx="974755" cy="87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Straight Connector 84"/>
          <p:cNvSpPr/>
          <p:nvPr/>
        </p:nvSpPr>
        <p:spPr>
          <a:xfrm>
            <a:off x="5554569" y="3277263"/>
            <a:ext cx="798288" cy="545455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8" name="Straight Connector 88"/>
          <p:cNvSpPr/>
          <p:nvPr/>
        </p:nvSpPr>
        <p:spPr>
          <a:xfrm flipV="1">
            <a:off x="4218830" y="3946448"/>
            <a:ext cx="2100264" cy="35224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TextBox 92"/>
          <p:cNvSpPr txBox="1"/>
          <p:nvPr/>
        </p:nvSpPr>
        <p:spPr>
          <a:xfrm>
            <a:off x="5314908" y="806752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2015</a:t>
            </a:r>
          </a:p>
        </p:txBody>
      </p:sp>
      <p:sp>
        <p:nvSpPr>
          <p:cNvPr id="180" name="TextBox 93"/>
          <p:cNvSpPr txBox="1"/>
          <p:nvPr/>
        </p:nvSpPr>
        <p:spPr>
          <a:xfrm rot="1558348">
            <a:off x="5356661" y="3175934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2010</a:t>
            </a:r>
          </a:p>
        </p:txBody>
      </p:sp>
      <p:sp>
        <p:nvSpPr>
          <p:cNvPr id="181" name="TextBox 94"/>
          <p:cNvSpPr txBox="1"/>
          <p:nvPr/>
        </p:nvSpPr>
        <p:spPr>
          <a:xfrm rot="21075517">
            <a:off x="4464404" y="3779866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dirty="0"/>
              <a:t>2015</a:t>
            </a:r>
          </a:p>
        </p:txBody>
      </p:sp>
      <p:sp>
        <p:nvSpPr>
          <p:cNvPr id="182" name="TextBox 95"/>
          <p:cNvSpPr txBox="1"/>
          <p:nvPr/>
        </p:nvSpPr>
        <p:spPr>
          <a:xfrm>
            <a:off x="9972705" y="3789669"/>
            <a:ext cx="2100264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96"/>
          <p:cNvSpPr txBox="1"/>
          <p:nvPr/>
        </p:nvSpPr>
        <p:spPr>
          <a:xfrm>
            <a:off x="73827" y="1597232"/>
            <a:ext cx="2395845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200" b="0" i="0" dirty="0" err="1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unstrNumericProp:DOUBLE</a:t>
            </a:r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:-12.5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325,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3.7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-2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ABFsUni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97"/>
          <p:cNvSpPr txBox="1"/>
          <p:nvPr/>
        </p:nvSpPr>
        <p:spPr>
          <a:xfrm>
            <a:off x="6401348" y="1344306"/>
            <a:ext cx="103970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934,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-100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CsWork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99"/>
          <p:cNvSpPr txBox="1"/>
          <p:nvPr/>
        </p:nvSpPr>
        <p:spPr>
          <a:xfrm>
            <a:off x="5971096" y="4062558"/>
            <a:ext cx="2310885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200" b="0" i="0" dirty="0" err="1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unstrNumericProp:DOUBLE</a:t>
            </a:r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:-3.1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824,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7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DEsWork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00"/>
          <p:cNvSpPr txBox="1"/>
          <p:nvPr/>
        </p:nvSpPr>
        <p:spPr>
          <a:xfrm>
            <a:off x="435012" y="58779"/>
            <a:ext cx="257080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unstrDateProp1:DATE:1900-01-01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unstrDateProp2:DATE:1920-01-01</a:t>
            </a:r>
          </a:p>
          <a:p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true, false, 35, 5.0, 1900-1-1,</a:t>
            </a:r>
            <a:r>
              <a:rPr lang="zh-CN" altLang="en-US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2011-08-20 11:25:30</a:t>
            </a:r>
            <a:endParaRPr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01"/>
          <p:cNvSpPr txBox="1"/>
          <p:nvPr/>
        </p:nvSpPr>
        <p:spPr>
          <a:xfrm>
            <a:off x="1437902" y="3617525"/>
            <a:ext cx="2687176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true, false,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5.1, 1900-1-1,</a:t>
            </a:r>
            <a:r>
              <a:rPr lang="zh-CN" altLang="en-US" sz="1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2008-11-03 13:25:30.000526</a:t>
            </a:r>
            <a:endParaRPr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unstrNumericProp:Int64:47,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unstrNumericProp2:Int64:20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unstrDateProp1:DATE:1950-01-01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unstrDateProp2:DATE:1970-01-01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02"/>
          <p:cNvSpPr txBox="1"/>
          <p:nvPr/>
        </p:nvSpPr>
        <p:spPr>
          <a:xfrm>
            <a:off x="5204442" y="-24101"/>
            <a:ext cx="3459711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unstrDateProp1:DATE: 1950-01-01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unstrDateProp2:DATE: 1950-01-01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unstrNumericProp:Int64:52</a:t>
            </a:r>
          </a:p>
          <a:p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Carol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,1, false, true, 45, 5.0, 1940-06-22,</a:t>
            </a:r>
            <a:r>
              <a:rPr lang="zh-CN" altLang="en-US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1911-08-20 02:32:21</a:t>
            </a:r>
            <a:endParaRPr lang="en-US"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03"/>
          <p:cNvSpPr txBox="1"/>
          <p:nvPr/>
        </p:nvSpPr>
        <p:spPr>
          <a:xfrm>
            <a:off x="6093182" y="2287844"/>
            <a:ext cx="2312983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unstrTimestampProp1:TIMESTAMP:2031-11-30 12:25:30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false, true</a:t>
            </a:r>
            <a:endParaRPr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1950-7-23,</a:t>
            </a:r>
            <a:r>
              <a:rPr lang="zh-CN" altLang="en-US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2031-11-30 12:25:30</a:t>
            </a:r>
          </a:p>
        </p:txBody>
      </p:sp>
      <p:sp>
        <p:nvSpPr>
          <p:cNvPr id="190" name="Rectangle 104"/>
          <p:cNvSpPr txBox="1"/>
          <p:nvPr/>
        </p:nvSpPr>
        <p:spPr>
          <a:xfrm>
            <a:off x="3601057" y="5103678"/>
            <a:ext cx="2186944" cy="175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unstrNumericProp:Double:68</a:t>
            </a:r>
          </a:p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unstrTimestampProp1:TIMESTAMP:1946-08-25 19:07:22</a:t>
            </a:r>
          </a:p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unstrTimestampProp2:TIMESTAMP:2008-11-03 13:25:30.000526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Eliz.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False, True, </a:t>
            </a: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1980-10-26,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1976-12-23 11:21:42</a:t>
            </a:r>
            <a:endParaRPr lang="en-US"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05"/>
          <p:cNvSpPr txBox="1"/>
          <p:nvPr/>
        </p:nvSpPr>
        <p:spPr>
          <a:xfrm>
            <a:off x="511179" y="5546169"/>
            <a:ext cx="194163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r>
              <a:rPr lang="en-US"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true, false</a:t>
            </a:r>
            <a:endParaRPr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r>
              <a:rPr lang="en-US"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1980-10-26,</a:t>
            </a:r>
            <a:r>
              <a:rPr lang="zh-CN" altLang="en-US" sz="12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1972-07-31 13:22:30.678559</a:t>
            </a:r>
            <a:endParaRPr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06"/>
          <p:cNvSpPr txBox="1"/>
          <p:nvPr/>
        </p:nvSpPr>
        <p:spPr>
          <a:xfrm>
            <a:off x="6177571" y="5726659"/>
            <a:ext cx="3119967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unstrTimestampProp1:TIMESTAMP:1962-05-22 13:11:22.562</a:t>
            </a:r>
          </a:p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unstrTimestampProp2:TIMESTAMP:1976-12-23 11:21:42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false, false</a:t>
            </a:r>
            <a:endParaRPr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1980-10-26,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1976-12-23 11:21:42</a:t>
            </a:r>
          </a:p>
        </p:txBody>
      </p:sp>
      <p:sp>
        <p:nvSpPr>
          <p:cNvPr id="193" name="TextBox 107"/>
          <p:cNvSpPr txBox="1"/>
          <p:nvPr/>
        </p:nvSpPr>
        <p:spPr>
          <a:xfrm>
            <a:off x="9972705" y="85505"/>
            <a:ext cx="2234297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fName:String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gender: Int (1=F, 2=M)</a:t>
            </a: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isWorker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Boolean</a:t>
            </a: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isStudent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Boolean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Int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eyeSight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Birthdate: Date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altLang="zh-CN" sz="1300" b="0" i="0" dirty="0" err="1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registerTime:Timestamp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name:String…"/>
          <p:cNvSpPr txBox="1"/>
          <p:nvPr/>
        </p:nvSpPr>
        <p:spPr>
          <a:xfrm>
            <a:off x="9972705" y="1768686"/>
            <a:ext cx="1039704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name:String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orgCode:Int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mark:Double</a:t>
            </a:r>
            <a:endParaRPr lang="en-US"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300" b="0" i="0" dirty="0" err="1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score:Int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ircle">
            <a:extLst>
              <a:ext uri="{FF2B5EF4-FFF2-40B4-BE49-F238E27FC236}">
                <a16:creationId xmlns:a16="http://schemas.microsoft.com/office/drawing/2014/main" id="{C430DB84-4B4F-438B-BD29-5C1258374548}"/>
              </a:ext>
            </a:extLst>
          </p:cNvPr>
          <p:cNvSpPr/>
          <p:nvPr/>
        </p:nvSpPr>
        <p:spPr>
          <a:xfrm>
            <a:off x="7492829" y="4825280"/>
            <a:ext cx="381005" cy="381005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9">
            <a:extLst>
              <a:ext uri="{FF2B5EF4-FFF2-40B4-BE49-F238E27FC236}">
                <a16:creationId xmlns:a16="http://schemas.microsoft.com/office/drawing/2014/main" id="{A0310038-F53E-420A-B802-B78A04C11B7A}"/>
              </a:ext>
            </a:extLst>
          </p:cNvPr>
          <p:cNvSpPr txBox="1"/>
          <p:nvPr/>
        </p:nvSpPr>
        <p:spPr>
          <a:xfrm>
            <a:off x="7492829" y="4838663"/>
            <a:ext cx="3436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87" name="Rectangle 106">
            <a:extLst>
              <a:ext uri="{FF2B5EF4-FFF2-40B4-BE49-F238E27FC236}">
                <a16:creationId xmlns:a16="http://schemas.microsoft.com/office/drawing/2014/main" id="{13263B13-E655-48AC-BA56-5535F09D94DC}"/>
              </a:ext>
            </a:extLst>
          </p:cNvPr>
          <p:cNvSpPr txBox="1"/>
          <p:nvPr/>
        </p:nvSpPr>
        <p:spPr>
          <a:xfrm>
            <a:off x="8006006" y="4572284"/>
            <a:ext cx="3062353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2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unstrTimestampProp1:TIMESTAMP:2023-02-21 13:25:30</a:t>
            </a:r>
            <a:endParaRPr lang="en-US" sz="12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Hubert., 2, false, true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83, 4.9, 1990-11-27, </a:t>
            </a:r>
            <a:r>
              <a:rPr lang="en-US" altLang="zh-CN" sz="12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2023-02-21 13:25:30</a:t>
            </a:r>
            <a:endParaRPr lang="en-US" sz="12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385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Ziyi Chen</cp:lastModifiedBy>
  <cp:revision>13</cp:revision>
  <dcterms:modified xsi:type="dcterms:W3CDTF">2021-10-13T03:01:47Z</dcterms:modified>
</cp:coreProperties>
</file>