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Proxima Nova Semibold"/>
      <p:regular r:id="rId24"/>
      <p:bold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3ebdcdc2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3ebdcdc2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48c4f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48c4f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48c4f12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48c4f12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ebdcdc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ebdcdc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ebdcdc2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ebdcdc2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3ebdcdc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3ebdcdc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3ebdcdc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3ebdcdc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ebdcdc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ebdcdc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f4803b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f4803b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3ebdcdc2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3ebdcdc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3ebdcdc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3ebdcdc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3f4803b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3f4803b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3f4803b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3f4803b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568450" y="1423650"/>
            <a:ext cx="4007100" cy="11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PetsWorld</a:t>
            </a:r>
            <a:endParaRPr sz="3000">
              <a:solidFill>
                <a:srgbClr val="FF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030350"/>
            <a:ext cx="26961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540">
                <a:solidFill>
                  <a:srgbClr val="000000"/>
                </a:solidFill>
              </a:rPr>
              <a:t>Submitted</a:t>
            </a:r>
            <a:r>
              <a:rPr b="1" lang="en-GB" sz="1540">
                <a:solidFill>
                  <a:srgbClr val="000000"/>
                </a:solidFill>
              </a:rPr>
              <a:t> TO</a:t>
            </a:r>
            <a:endParaRPr b="1" sz="154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480">
                <a:solidFill>
                  <a:srgbClr val="000000"/>
                </a:solidFill>
              </a:rPr>
              <a:t>Miriam Thomas</a:t>
            </a:r>
            <a:endParaRPr sz="154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531625" y="4030350"/>
            <a:ext cx="21441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714"/>
              <a:buNone/>
            </a:pPr>
            <a:r>
              <a:rPr b="1" lang="en-GB" sz="1540">
                <a:solidFill>
                  <a:srgbClr val="000000"/>
                </a:solidFill>
              </a:rPr>
              <a:t>Submitted By</a:t>
            </a:r>
            <a:endParaRPr b="1" sz="154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-GB" sz="1480">
                <a:solidFill>
                  <a:srgbClr val="000000"/>
                </a:solidFill>
              </a:rPr>
              <a:t>Aravind A S</a:t>
            </a:r>
            <a:endParaRPr sz="1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-GB" sz="1480">
                <a:solidFill>
                  <a:srgbClr val="000000"/>
                </a:solidFill>
              </a:rPr>
              <a:t>Roll no:16</a:t>
            </a:r>
            <a:endParaRPr sz="14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96575" y="706425"/>
            <a:ext cx="30123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-GB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DFD </a:t>
            </a:r>
            <a:r>
              <a:rPr b="1" lang="en-GB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Context Diagram</a:t>
            </a:r>
            <a:endParaRPr b="1"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425" y="1216125"/>
            <a:ext cx="6125611" cy="36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2234" l="4994" r="1643" t="1454"/>
          <a:stretch/>
        </p:blipFill>
        <p:spPr>
          <a:xfrm>
            <a:off x="1110100" y="636100"/>
            <a:ext cx="7019275" cy="4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type="title"/>
          </p:nvPr>
        </p:nvSpPr>
        <p:spPr>
          <a:xfrm>
            <a:off x="396575" y="706425"/>
            <a:ext cx="30123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Level - 1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1458" l="3494" r="1021" t="1970"/>
          <a:stretch/>
        </p:blipFill>
        <p:spPr>
          <a:xfrm>
            <a:off x="793225" y="692650"/>
            <a:ext cx="7020100" cy="42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type="title"/>
          </p:nvPr>
        </p:nvSpPr>
        <p:spPr>
          <a:xfrm>
            <a:off x="396575" y="706425"/>
            <a:ext cx="30123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Level - 1.1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09600"/>
            <a:ext cx="7922400" cy="3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 conclusion, PetsWorld is not just an e-commerce platform; it's a commitment to enhancing the pet owner's journey.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By addressing the limitations of the offline system, PetsWorld strives to provide unparalleled convenience, a diverse product range, and a wealth of information in one centralized hub.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As we embark on this journey, we envision PetsWorld becoming the go-to platform for every pet enthusiast, ensuring a seamless and delightful experience for both pets and their owners.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Join us in shaping the future of pet care — where PetsWorld truly becomes Your One-Stop Pet Paradise.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EEFFD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20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645475" y="1699950"/>
            <a:ext cx="53658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905050" y="579775"/>
            <a:ext cx="25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14350" y="1152475"/>
            <a:ext cx="81153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1 . Abst</a:t>
            </a: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ract		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. Existing System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3 . Proposed System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4 . Objective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5 . Module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6 . Design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7 . Conclusion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8 . Reference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07000" y="403200"/>
            <a:ext cx="1790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</a:t>
            </a:r>
            <a:endParaRPr b="1"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8175" y="1176900"/>
            <a:ext cx="76500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“PetsWorld"is  a visionary e-commerce platform devoted to meeting the diverse needs of pet owners.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PetsWorld stands out as an all-encompassing destination, offering a vast array of pet products, including food, accessories, and medicines.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Going beyond conventional e-commerce, PetsWorld features a dedicated blog section providing valuable insights into pet care.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With a streamlined mechanism for customer feedback and complaints, PetsWorld ensures an interactive and customer-centric approach.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Additionally, the platform introduces a caretaker service, catering to the needs of pet owners with busy schedules.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62350" y="445025"/>
            <a:ext cx="271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Existing System</a:t>
            </a:r>
            <a:endParaRPr b="1"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46800" y="1133325"/>
            <a:ext cx="39558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Pet owners typically rely on local brick-and-mortar stores for their pet-related needs.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Limited product selection often results in inconvenience for pet owners seeking specific items.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Information on pet care is scattered, making it challenging for owners to access </a:t>
            </a: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comprehensive</a:t>
            </a: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resources.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02600" y="1017725"/>
            <a:ext cx="4674900" cy="4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Disadvantages</a:t>
            </a: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Limited availability of products.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Inconvenient search for specific pet items.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Lack of centralized information and resources for pet care.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Lack of Information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 Caretaker Services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As we acknowledge these limitations, the need for a modern and comprehensive solution becomes evident. Enter PetsWorld, your new and improved pet paradise.</a:t>
            </a:r>
            <a:endParaRPr sz="1500">
              <a:solidFill>
                <a:srgbClr val="000000"/>
              </a:solidFill>
              <a:highlight>
                <a:srgbClr val="EEFFD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68750"/>
            <a:ext cx="31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Proposed System</a:t>
            </a:r>
            <a:endParaRPr b="1"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87375" y="1363100"/>
            <a:ext cx="39558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PetsWorld is not just an e-commerce platform; it's a revolutionary solution for pet owners.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Comprehensive e-commerce features covering pet products, food, accessories, and medicine.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 centralized hub offering a seamless shopping experience and a wealth of information for pet care.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0" y="1040600"/>
            <a:ext cx="43311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Advantages</a:t>
            </a:r>
            <a:endParaRPr sz="1500">
              <a:solidFill>
                <a:srgbClr val="FF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Convenience at your fingertips with 24/7 accessibility.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 extensive product range catering to all your pet's needs.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Proxima Nova Semibold"/>
              <a:buChar char="○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 centralized information hub through blogs, ensuring well-informed pet care.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74151"/>
              </a:buClr>
              <a:buSzPts val="1500"/>
              <a:buFont typeface="Proxima Nova Semibold"/>
              <a:buChar char="➢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PetsWorld is poised to redefine the pet ownership experience, addressing the limitations of the offline system and delivering an unparalleled, holistic solution for all pet-related requirements.</a:t>
            </a:r>
            <a:endParaRPr sz="1500">
              <a:solidFill>
                <a:srgbClr val="FF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171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88450" y="1152475"/>
            <a:ext cx="68979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Provide a convenient platform for pet-related purchases.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Offer a wide array of pet products.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Share valuable pet care information through blogs.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Facilitate customer feedback and complaints.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37415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Introduce caretaker services for pet owners.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Secure Transactions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24/7 Availability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Global Accessibility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Comprehensive Information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6706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 Semibold"/>
              <a:buChar char="●"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Convenience and Accessibility</a:t>
            </a:r>
            <a:endParaRPr sz="1500">
              <a:solidFill>
                <a:srgbClr val="37415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EEFFD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79775"/>
            <a:ext cx="29910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Modules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980049" y="1909725"/>
            <a:ext cx="3624600" cy="2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In this system contain 2 module thats are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User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Admin</a:t>
            </a:r>
            <a:endParaRPr sz="15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50" y="1462161"/>
            <a:ext cx="2990925" cy="32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72350"/>
            <a:ext cx="43524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Register and Login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View product and category list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Add to cart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Address and  Payments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Order details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View pets care related videos or blogs 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user profile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caretaker service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Send complaints / feedback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28" y="1025775"/>
            <a:ext cx="4635126" cy="30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13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Admin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60425" y="1239650"/>
            <a:ext cx="54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Login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Manage category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product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</a:t>
            </a: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anage order 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payment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caretaker services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blogs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banners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 user feedback / complaints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