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24DFA-92C9-4288-9C22-33F59D9B1A00}" v="10" dt="2021-03-12T13:54:2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80124DFA-92C9-4288-9C22-33F59D9B1A00}"/>
    <pc:docChg chg="undo custSel modSld">
      <pc:chgData name="Lowe, Rachel M" userId="93b75d29-27f6-4dab-b540-bade7f33a1ad" providerId="ADAL" clId="{80124DFA-92C9-4288-9C22-33F59D9B1A00}" dt="2021-03-12T14:48:50.212" v="4304" actId="404"/>
      <pc:docMkLst>
        <pc:docMk/>
      </pc:docMkLst>
      <pc:sldChg chg="addSp delSp modSp mod modNotesTx">
        <pc:chgData name="Lowe, Rachel M" userId="93b75d29-27f6-4dab-b540-bade7f33a1ad" providerId="ADAL" clId="{80124DFA-92C9-4288-9C22-33F59D9B1A00}" dt="2021-03-12T14:48:50.212" v="4304" actId="404"/>
        <pc:sldMkLst>
          <pc:docMk/>
          <pc:sldMk cId="0" sldId="256"/>
        </pc:sldMkLst>
        <pc:spChg chg="add mod">
          <ac:chgData name="Lowe, Rachel M" userId="93b75d29-27f6-4dab-b540-bade7f33a1ad" providerId="ADAL" clId="{80124DFA-92C9-4288-9C22-33F59D9B1A00}" dt="2021-03-12T13:50:31.826" v="3688" actId="20577"/>
          <ac:spMkLst>
            <pc:docMk/>
            <pc:sldMk cId="0" sldId="256"/>
            <ac:spMk id="17" creationId="{CCDBAC73-A8E9-49D9-8B47-BFD5D0D2C002}"/>
          </ac:spMkLst>
        </pc:spChg>
        <pc:spChg chg="add mod">
          <ac:chgData name="Lowe, Rachel M" userId="93b75d29-27f6-4dab-b540-bade7f33a1ad" providerId="ADAL" clId="{80124DFA-92C9-4288-9C22-33F59D9B1A00}" dt="2021-03-12T13:55:09.955" v="4181" actId="20577"/>
          <ac:spMkLst>
            <pc:docMk/>
            <pc:sldMk cId="0" sldId="256"/>
            <ac:spMk id="18" creationId="{6670AC2D-03B3-4224-A457-5E8202E7971E}"/>
          </ac:spMkLst>
        </pc:spChg>
        <pc:spChg chg="mod">
          <ac:chgData name="Lowe, Rachel M" userId="93b75d29-27f6-4dab-b540-bade7f33a1ad" providerId="ADAL" clId="{80124DFA-92C9-4288-9C22-33F59D9B1A00}" dt="2021-03-12T14:48:26.615" v="4300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3:57:20.689" v="4182" actId="113"/>
          <ac:spMkLst>
            <pc:docMk/>
            <pc:sldMk cId="0" sldId="256"/>
            <ac:spMk id="2056" creationId="{00000000-0000-0000-0000-000000000000}"/>
          </ac:spMkLst>
        </pc:spChg>
        <pc:spChg chg="mod ord">
          <ac:chgData name="Lowe, Rachel M" userId="93b75d29-27f6-4dab-b540-bade7f33a1ad" providerId="ADAL" clId="{80124DFA-92C9-4288-9C22-33F59D9B1A00}" dt="2021-03-12T13:58:31.375" v="4189" actId="113"/>
          <ac:spMkLst>
            <pc:docMk/>
            <pc:sldMk cId="0" sldId="256"/>
            <ac:spMk id="2057" creationId="{00000000-0000-0000-0000-000000000000}"/>
          </ac:spMkLst>
        </pc:spChg>
        <pc:spChg chg="mod ord">
          <ac:chgData name="Lowe, Rachel M" userId="93b75d29-27f6-4dab-b540-bade7f33a1ad" providerId="ADAL" clId="{80124DFA-92C9-4288-9C22-33F59D9B1A00}" dt="2021-03-12T13:54:37.147" v="4171" actId="14100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Lowe, Rachel M" userId="93b75d29-27f6-4dab-b540-bade7f33a1ad" providerId="ADAL" clId="{80124DFA-92C9-4288-9C22-33F59D9B1A00}" dt="2021-03-12T14:48:50.212" v="4304" actId="404"/>
          <ac:spMkLst>
            <pc:docMk/>
            <pc:sldMk cId="0" sldId="256"/>
            <ac:spMk id="2059" creationId="{00000000-0000-0000-0000-000000000000}"/>
          </ac:spMkLst>
        </pc:spChg>
        <pc:picChg chg="add mod ord">
          <ac:chgData name="Lowe, Rachel M" userId="93b75d29-27f6-4dab-b540-bade7f33a1ad" providerId="ADAL" clId="{80124DFA-92C9-4288-9C22-33F59D9B1A00}" dt="2021-03-12T13:54:56.278" v="4173" actId="1076"/>
          <ac:picMkLst>
            <pc:docMk/>
            <pc:sldMk cId="0" sldId="256"/>
            <ac:picMk id="2" creationId="{133BA079-663B-436A-A1E6-5906C7F8FC4B}"/>
          </ac:picMkLst>
        </pc:picChg>
        <pc:picChg chg="ord">
          <ac:chgData name="Lowe, Rachel M" userId="93b75d29-27f6-4dab-b540-bade7f33a1ad" providerId="ADAL" clId="{80124DFA-92C9-4288-9C22-33F59D9B1A00}" dt="2021-03-12T13:43:08.884" v="3095" actId="171"/>
          <ac:picMkLst>
            <pc:docMk/>
            <pc:sldMk cId="0" sldId="256"/>
            <ac:picMk id="6" creationId="{82ABEAE3-C386-475A-838C-FD7554010056}"/>
          </ac:picMkLst>
        </pc:picChg>
        <pc:picChg chg="del mod">
          <ac:chgData name="Lowe, Rachel M" userId="93b75d29-27f6-4dab-b540-bade7f33a1ad" providerId="ADAL" clId="{80124DFA-92C9-4288-9C22-33F59D9B1A00}" dt="2021-03-12T13:42:49.162" v="3092" actId="478"/>
          <ac:picMkLst>
            <pc:docMk/>
            <pc:sldMk cId="0" sldId="256"/>
            <ac:picMk id="7" creationId="{7AF6AACF-097D-4766-8A86-CD34ABAC8EBB}"/>
          </ac:picMkLst>
        </pc:picChg>
        <pc:picChg chg="del">
          <ac:chgData name="Lowe, Rachel M" userId="93b75d29-27f6-4dab-b540-bade7f33a1ad" providerId="ADAL" clId="{80124DFA-92C9-4288-9C22-33F59D9B1A00}" dt="2021-03-12T12:21:44.439" v="2990" actId="478"/>
          <ac:picMkLst>
            <pc:docMk/>
            <pc:sldMk cId="0" sldId="256"/>
            <ac:picMk id="9" creationId="{0667EB7A-ED59-4205-A92D-0DBE92B30D17}"/>
          </ac:picMkLst>
        </pc:picChg>
        <pc:picChg chg="del mod">
          <ac:chgData name="Lowe, Rachel M" userId="93b75d29-27f6-4dab-b540-bade7f33a1ad" providerId="ADAL" clId="{80124DFA-92C9-4288-9C22-33F59D9B1A00}" dt="2021-03-12T12:21:43.148" v="2989" actId="478"/>
          <ac:picMkLst>
            <pc:docMk/>
            <pc:sldMk cId="0" sldId="256"/>
            <ac:picMk id="11" creationId="{89DFD54A-10E2-424A-9BBE-FFC3EF52FD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0159-4874-450F-A30A-35B10F32CDC3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972E-C16B-4567-82BB-AC9B69EEE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Stuff to add:</a:t>
            </a:r>
            <a:br>
              <a:rPr lang="en-GB"/>
            </a:br>
            <a:r>
              <a:rPr lang="en-GB"/>
              <a:t>Sample .</a:t>
            </a:r>
            <a:r>
              <a:rPr lang="en-GB" err="1"/>
              <a:t>hecc</a:t>
            </a:r>
            <a:r>
              <a:rPr lang="en-GB"/>
              <a:t> code?</a:t>
            </a:r>
          </a:p>
          <a:p>
            <a:r>
              <a:rPr lang="en-GB"/>
              <a:t>Discuss the game I’m writing?</a:t>
            </a:r>
          </a:p>
          <a:p>
            <a:r>
              <a:rPr lang="en-GB"/>
              <a:t>Maybe work out how to put animations in the ppt</a:t>
            </a:r>
          </a:p>
          <a:p>
            <a:endParaRPr lang="en-GB"/>
          </a:p>
          <a:p>
            <a:r>
              <a:rPr lang="en-GB"/>
              <a:t>Post one of the example games onto my itch.io page, put a link to it in the </a:t>
            </a:r>
            <a:r>
              <a:rPr lang="en-GB" err="1"/>
              <a:t>powerpoint</a:t>
            </a:r>
            <a:r>
              <a:rPr lang="en-GB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0972E-C16B-4567-82BB-AC9B69EEE1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11belowstudio.itch.io/the-hecc-it-demo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made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However, no tools truly offer users the choice between the two (or, if they do, it’s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You can use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HECC-Infused Nice Game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written in Java,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play them, anytime, anywhere, without any hassle.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>
                <a:latin typeface="Arial Rounded MT Bold" panose="020F0704030504030204" pitchFamily="34" charset="0"/>
              </a:rPr>
              <a:t>HOW DOES IT WORK?</a:t>
            </a:r>
          </a:p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is a toolkit, within a single executable .jar file.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Users open the executable, pick an existing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.hecc 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file (or make one), and are then given the choice to export it now or keep editing it (and export later).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Once exported, users can just open the index.html page, and they can play the game!</a:t>
            </a:r>
            <a:endParaRPr lang="en-GB" altLang="x-none" sz="20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5054568"/>
            <a:ext cx="3540125" cy="1418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Above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: A screenshot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en-GB" altLang="x-none" sz="1400" i="1">
                <a:latin typeface="JetBrains Mono" panose="02000009000000000000" pitchFamily="49" charset="0"/>
                <a:cs typeface="JetBrains Mono" panose="02000009000000000000" pitchFamily="49" charset="0"/>
              </a:rPr>
              <a:t>Optional Help for 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; the editing GUI) showing the network of passages for an example game. (</a:t>
            </a:r>
            <a:r>
              <a:rPr lang="en-GB" altLang="x-none" sz="1400" b="1" i="1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was too big to fit on this poster)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BA079-663B-436A-A1E6-5906C7F8F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8068" y="7285411"/>
            <a:ext cx="3910012" cy="1365034"/>
          </a:xfrm>
          <a:prstGeom prst="rect">
            <a:avLst/>
          </a:prstGeom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400" b="1">
                <a:latin typeface="Arial Rounded MT Bold" panose="020F0704030504030204" pitchFamily="34" charset="0"/>
              </a:rPr>
              <a:t>HOW WAS IT MADE?</a:t>
            </a: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The first part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to be produced was the output. I made a very simple hypertext game in HTML/JS, which simply replaced the text displayed on part of the HTML page in response to the player clicking on special links in the content.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The next step was creating the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language (a simple declarative language to declare passages and links), before making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which converts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code into playable games.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Following this, I made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OH-HECC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which can read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files, display them as a network of linked passages, allow the user to edit them, and save the edited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file.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With the tool made, I proceeded to start authoring a proper hypertext game: </a:t>
            </a:r>
            <a:r>
              <a:rPr lang="en-GB" altLang="x-none" sz="1400" b="1" i="1" err="1">
                <a:latin typeface="JetBrains Mono" panose="02000009000000000000" pitchFamily="49" charset="0"/>
                <a:cs typeface="JetBrains Mono" panose="02000009000000000000" pitchFamily="49" charset="0"/>
              </a:rPr>
              <a:t>Backblast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; a murder mystery where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are the victim.</a:t>
            </a:r>
          </a:p>
          <a:p>
            <a:pPr eaLnBrk="1" hangingPunct="1"/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I have been adding further features to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since then, such as conditional statements/ guard conditions, markdown formatting, and extra usability features for authors.</a:t>
            </a:r>
            <a:endParaRPr lang="x-none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BEAE3-C386-475A-838C-FD755401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557" y="2391923"/>
            <a:ext cx="4122336" cy="2643596"/>
          </a:xfrm>
          <a:prstGeom prst="rect">
            <a:avLst/>
          </a:prstGeom>
        </p:spPr>
      </p:pic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sz="3600" b="1" dirty="0">
                <a:latin typeface="Arial Rounded MT Bold" panose="020F0704030504030204" pitchFamily="34" charset="0"/>
              </a:rPr>
              <a:t>HECC-IT!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96DB94-FBA4-4119-9E52-EE4F6033F2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t="4059" r="7175" b="5172"/>
          <a:stretch/>
        </p:blipFill>
        <p:spPr>
          <a:xfrm>
            <a:off x="3944939" y="5346700"/>
            <a:ext cx="3540126" cy="5000625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CDBAC73-A8E9-49D9-8B47-BFD5D0D2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025" y="8711243"/>
            <a:ext cx="3540125" cy="1592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you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want to play some of the games produced during the development of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, to see for yourself what it can do, you can play them here:</a:t>
            </a:r>
          </a:p>
          <a:p>
            <a:pPr eaLnBrk="1" hangingPunct="1"/>
            <a:r>
              <a:rPr lang="en-GB" altLang="x-none" sz="1600" b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https://11belowstudio.itch.io/the-hecc-it-demo</a:t>
            </a:r>
            <a:endParaRPr lang="en-GB" altLang="x-none" sz="1600" b="1">
              <a:solidFill>
                <a:srgbClr val="0000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670AC2D-03B3-4224-A457-5E8202E7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662" y="6546862"/>
            <a:ext cx="3540125" cy="7157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Below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: A screenshot from that game after exporting it with </a:t>
            </a:r>
            <a:r>
              <a:rPr lang="en-GB" altLang="x-none" sz="1400" b="1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altLang="x-none" sz="1400" i="1">
                <a:latin typeface="JetBrains Mono" panose="02000009000000000000" pitchFamily="49" charset="0"/>
                <a:cs typeface="JetBrains Mono" panose="02000009000000000000" pitchFamily="49" charset="0"/>
              </a:rPr>
              <a:t>(HECC Ultra Parser).</a:t>
            </a:r>
            <a:endParaRPr lang="en-GB" altLang="x-none" sz="14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618C6EA47144F98176975A51512E3" ma:contentTypeVersion="13" ma:contentTypeDescription="Create a new document." ma:contentTypeScope="" ma:versionID="ae9ce622c04d7ebad9410625498d08ea">
  <xsd:schema xmlns:xsd="http://www.w3.org/2001/XMLSchema" xmlns:xs="http://www.w3.org/2001/XMLSchema" xmlns:p="http://schemas.microsoft.com/office/2006/metadata/properties" xmlns:ns3="a9644998-0f43-4a12-9bff-883b17382285" xmlns:ns4="378297c8-0ee1-4ccb-95ba-390b2a98be1e" targetNamespace="http://schemas.microsoft.com/office/2006/metadata/properties" ma:root="true" ma:fieldsID="c7ff2d01485aa5870645acc7afabfd5d" ns3:_="" ns4:_="">
    <xsd:import namespace="a9644998-0f43-4a12-9bff-883b17382285"/>
    <xsd:import namespace="378297c8-0ee1-4ccb-95ba-390b2a98be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4998-0f43-4a12-9bff-883b17382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297c8-0ee1-4ccb-95ba-390b2a98be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687DC3-270C-4474-9FBF-721009BF8949}">
  <ds:schemaRefs>
    <ds:schemaRef ds:uri="378297c8-0ee1-4ccb-95ba-390b2a98be1e"/>
    <ds:schemaRef ds:uri="a9644998-0f43-4a12-9bff-883b173822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08306C-5399-4C69-807E-BB34856E2D0D}">
  <ds:schemaRefs>
    <ds:schemaRef ds:uri="378297c8-0ee1-4ccb-95ba-390b2a98be1e"/>
    <ds:schemaRef ds:uri="a9644998-0f43-4a12-9bff-883b1738228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588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1</cp:revision>
  <dcterms:created xsi:type="dcterms:W3CDTF">2017-01-16T10:10:48Z</dcterms:created>
  <dcterms:modified xsi:type="dcterms:W3CDTF">2021-03-12T14:48:50Z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0x0101009F5618C6EA47144F98176975A51512E3</vt:lpwstr>
  </property>
</Properties>
</file>