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F8E"/>
    <a:srgbClr val="E97600"/>
    <a:srgbClr val="29374B"/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1BF7A-C557-4AC6-BC62-6D784D4BF871}" v="12" dt="2021-03-10T00:18:04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68" d="100"/>
          <a:sy n="68" d="100"/>
        </p:scale>
        <p:origin x="29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29374B"/>
          </a:solidFill>
          <a:ln>
            <a:noFill/>
          </a:ln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36988" y="1595438"/>
            <a:ext cx="78549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Rachel Lowe (Supervisor: Dr Richard Bartle)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0663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x-none" sz="2800" b="1" dirty="0">
                <a:latin typeface="Arial Rounded MT Bold" panose="020F0704030504030204" pitchFamily="34" charset="0"/>
              </a:rPr>
              <a:t>WHAT IS HECC-IT?</a:t>
            </a:r>
            <a:endParaRPr lang="en-GB" altLang="x-none" sz="2800" dirty="0">
              <a:latin typeface="Arial Rounded MT Bold" panose="020F0704030504030204" pitchFamily="34" charset="0"/>
            </a:endParaRPr>
          </a:p>
          <a:p>
            <a:pPr eaLnBrk="1" hangingPunct="1"/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Hypertext Editing and Creation  Code Integrated Toolkit 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is the hypertext game authoring tool made for indecisive people.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Most existing systems require users to use a GUI or to write raw code and hope it compiles. But no tools offer users the choice between the two (or, if they do, with some caveats).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But not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You’re a power user who doesn’t want to faff around with a GUI? You can just write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.hecc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code! You’re a casual user who wants a GUI? Just open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OH-HECC!</a:t>
            </a:r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And then, once that’s done, just put it through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and you have your playable </a:t>
            </a:r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HECC-Infused Nice Game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!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is a standalone desktop application, so users only need to download it and run it.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Games made with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are in a client-side HTML/JavaScript format, so anyone with a web browser can download and play them.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46525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400" b="1" dirty="0">
                <a:latin typeface="Arial Rounded MT Bold" panose="020F0704030504030204" pitchFamily="34" charset="0"/>
              </a:rPr>
              <a:t>HOW DOES IT WORK?</a:t>
            </a:r>
          </a:p>
          <a:p>
            <a:pPr eaLnBrk="1" hangingPunct="1"/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is a toolkit, within a single executable.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Users open the executable, pick an existing .hecc file (or make one), and is then given the choice to export it now or keep editing it (and export later).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Once exported, users can just open the index.html page, and they can play 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their game!</a:t>
            </a:r>
            <a:endParaRPr lang="en-GB" altLang="x-none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72388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 dirty="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1396663" y="5064483"/>
            <a:ext cx="3540125" cy="22264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Above: A screenshot of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OH-HECC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Optional Help for 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; the editing GUI) showing the network of passages for an example game.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Below: A screenshot of the start passage for that game after exporting it via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(HECC Ultra Parser)</a:t>
            </a:r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Hypertext Game Project</a:t>
            </a:r>
          </a:p>
          <a:p>
            <a:pPr algn="ctr" eaLnBrk="1" hangingPunct="1"/>
            <a:r>
              <a:rPr lang="en-US" altLang="x-none" sz="3000" b="1" dirty="0">
                <a:latin typeface="Arial Rounded MT Bold" panose="020F0704030504030204" pitchFamily="34" charset="0"/>
              </a:rPr>
              <a:t>HECC-IT!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BEAE3-C386-475A-838C-FD7554010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5557" y="2391923"/>
            <a:ext cx="4122336" cy="2643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6AACF-097D-4766-8A86-CD34ABAC8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6663" y="7320058"/>
            <a:ext cx="3540125" cy="1569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67EB7A-ED59-4205-A92D-0DBE92B30D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9" t="5952" r="10311" b="4884"/>
          <a:stretch/>
        </p:blipFill>
        <p:spPr>
          <a:xfrm>
            <a:off x="-2953586" y="846212"/>
            <a:ext cx="2366604" cy="5300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DFD54A-10E2-424A-9BBE-FFC3EF52FD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" t="4404" r="8127" b="5035"/>
          <a:stretch/>
        </p:blipFill>
        <p:spPr>
          <a:xfrm>
            <a:off x="-6912346" y="7259156"/>
            <a:ext cx="3554057" cy="50107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96DB94-FBA4-4119-9E52-EE4F6033F20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t="4059" r="7175" b="5172"/>
          <a:stretch/>
        </p:blipFill>
        <p:spPr>
          <a:xfrm>
            <a:off x="3944939" y="5346700"/>
            <a:ext cx="3540126" cy="5000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618C6EA47144F98176975A51512E3" ma:contentTypeVersion="13" ma:contentTypeDescription="Create a new document." ma:contentTypeScope="" ma:versionID="ae9ce622c04d7ebad9410625498d08ea">
  <xsd:schema xmlns:xsd="http://www.w3.org/2001/XMLSchema" xmlns:xs="http://www.w3.org/2001/XMLSchema" xmlns:p="http://schemas.microsoft.com/office/2006/metadata/properties" xmlns:ns3="a9644998-0f43-4a12-9bff-883b17382285" xmlns:ns4="378297c8-0ee1-4ccb-95ba-390b2a98be1e" targetNamespace="http://schemas.microsoft.com/office/2006/metadata/properties" ma:root="true" ma:fieldsID="c7ff2d01485aa5870645acc7afabfd5d" ns3:_="" ns4:_="">
    <xsd:import namespace="a9644998-0f43-4a12-9bff-883b17382285"/>
    <xsd:import namespace="378297c8-0ee1-4ccb-95ba-390b2a98be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44998-0f43-4a12-9bff-883b173822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8297c8-0ee1-4ccb-95ba-390b2a98be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08306C-5399-4C69-807E-BB34856E2D0D}">
  <ds:schemaRefs>
    <ds:schemaRef ds:uri="http://schemas.openxmlformats.org/package/2006/metadata/core-properties"/>
    <ds:schemaRef ds:uri="http://purl.org/dc/elements/1.1/"/>
    <ds:schemaRef ds:uri="378297c8-0ee1-4ccb-95ba-390b2a98be1e"/>
    <ds:schemaRef ds:uri="a9644998-0f43-4a12-9bff-883b17382285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4687DC3-270C-4474-9FBF-721009BF89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644998-0f43-4a12-9bff-883b17382285"/>
    <ds:schemaRef ds:uri="378297c8-0ee1-4ccb-95ba-390b2a98be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177</TotalTime>
  <Words>296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JetBrains Mono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Rachel Lowe</cp:lastModifiedBy>
  <cp:revision>4</cp:revision>
  <dcterms:created xsi:type="dcterms:W3CDTF">2017-01-16T10:10:48Z</dcterms:created>
  <dcterms:modified xsi:type="dcterms:W3CDTF">2021-03-10T00:23:26Z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0x0101009F5618C6EA47144F98176975A51512E3</vt:lpwstr>
  </property>
</Properties>
</file>