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256" r:id="rId2"/>
    <p:sldId id="266" r:id="rId3"/>
    <p:sldId id="259" r:id="rId4"/>
    <p:sldId id="258" r:id="rId5"/>
    <p:sldId id="257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79" r:id="rId19"/>
    <p:sldId id="280" r:id="rId20"/>
    <p:sldId id="281" r:id="rId21"/>
    <p:sldId id="282" r:id="rId22"/>
    <p:sldId id="276" r:id="rId23"/>
    <p:sldId id="277" r:id="rId24"/>
    <p:sldId id="263" r:id="rId25"/>
    <p:sldId id="264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807C-0A35-43B8-9B58-B1294ABA1295}" v="6968" dt="2021-05-12T15:48:23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5781" autoAdjust="0"/>
  </p:normalViewPr>
  <p:slideViewPr>
    <p:cSldViewPr snapToGrid="0">
      <p:cViewPr varScale="1">
        <p:scale>
          <a:sx n="98" d="100"/>
          <a:sy n="98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3A09807C-0A35-43B8-9B58-B1294ABA1295}"/>
    <pc:docChg chg="undo redo custSel addSld delSld modSld">
      <pc:chgData name="Lowe, Rachel M" userId="93b75d29-27f6-4dab-b540-bade7f33a1ad" providerId="ADAL" clId="{3A09807C-0A35-43B8-9B58-B1294ABA1295}" dt="2021-05-12T13:17:48.352" v="31387"/>
      <pc:docMkLst>
        <pc:docMk/>
      </pc:docMkLst>
      <pc:sldChg chg="addSp delSp modSp mod setBg modAnim delDesignElem">
        <pc:chgData name="Lowe, Rachel M" userId="93b75d29-27f6-4dab-b540-bade7f33a1ad" providerId="ADAL" clId="{3A09807C-0A35-43B8-9B58-B1294ABA1295}" dt="2021-05-12T13:17:48.352" v="31387"/>
        <pc:sldMkLst>
          <pc:docMk/>
          <pc:sldMk cId="2183879457" sldId="256"/>
        </pc:sldMkLst>
        <pc:spChg chg="mod">
          <ac:chgData name="Lowe, Rachel M" userId="93b75d29-27f6-4dab-b540-bade7f33a1ad" providerId="ADAL" clId="{3A09807C-0A35-43B8-9B58-B1294ABA1295}" dt="2021-05-12T12:59:15.280" v="30683" actId="20577"/>
          <ac:spMkLst>
            <pc:docMk/>
            <pc:sldMk cId="2183879457" sldId="256"/>
            <ac:spMk id="2" creationId="{51FDE6C5-C5B0-4B51-B4E7-F38744597550}"/>
          </ac:spMkLst>
        </pc:spChg>
        <pc:spChg chg="mod">
          <ac:chgData name="Lowe, Rachel M" userId="93b75d29-27f6-4dab-b540-bade7f33a1ad" providerId="ADAL" clId="{3A09807C-0A35-43B8-9B58-B1294ABA1295}" dt="2021-05-12T13:17:39.001" v="31385" actId="20577"/>
          <ac:spMkLst>
            <pc:docMk/>
            <pc:sldMk cId="2183879457" sldId="256"/>
            <ac:spMk id="3" creationId="{2A937F0A-06C3-43E1-94B0-366404F9761A}"/>
          </ac:spMkLst>
        </pc:spChg>
        <pc:spChg chg="add del">
          <ac:chgData name="Lowe, Rachel M" userId="93b75d29-27f6-4dab-b540-bade7f33a1ad" providerId="ADAL" clId="{3A09807C-0A35-43B8-9B58-B1294ABA1295}" dt="2021-05-11T08:50:52.251" v="327" actId="26606"/>
          <ac:spMkLst>
            <pc:docMk/>
            <pc:sldMk cId="2183879457" sldId="256"/>
            <ac:spMk id="5" creationId="{FB5B0058-AF13-4859-B429-4EDDE2A26F7F}"/>
          </ac:spMkLst>
        </pc:spChg>
        <pc:spChg chg="add del">
          <ac:chgData name="Lowe, Rachel M" userId="93b75d29-27f6-4dab-b540-bade7f33a1ad" providerId="ADAL" clId="{3A09807C-0A35-43B8-9B58-B1294ABA1295}" dt="2021-05-11T08:50:52.251" v="327" actId="26606"/>
          <ac:spMkLst>
            <pc:docMk/>
            <pc:sldMk cId="2183879457" sldId="256"/>
            <ac:spMk id="6" creationId="{D84C2E9E-0B5D-4B5F-9A1F-70EBDCE39034}"/>
          </ac:spMkLst>
        </pc:spChg>
        <pc:spChg chg="add del">
          <ac:chgData name="Lowe, Rachel M" userId="93b75d29-27f6-4dab-b540-bade7f33a1ad" providerId="ADAL" clId="{3A09807C-0A35-43B8-9B58-B1294ABA1295}" dt="2021-05-11T08:47:45.494" v="281" actId="26606"/>
          <ac:spMkLst>
            <pc:docMk/>
            <pc:sldMk cId="2183879457" sldId="256"/>
            <ac:spMk id="8" creationId="{FB5B0058-AF13-4859-B429-4EDDE2A26F7F}"/>
          </ac:spMkLst>
        </pc:spChg>
        <pc:spChg chg="add del">
          <ac:chgData name="Lowe, Rachel M" userId="93b75d29-27f6-4dab-b540-bade7f33a1ad" providerId="ADAL" clId="{3A09807C-0A35-43B8-9B58-B1294ABA1295}" dt="2021-05-11T08:50:51.071" v="325" actId="26606"/>
          <ac:spMkLst>
            <pc:docMk/>
            <pc:sldMk cId="2183879457" sldId="256"/>
            <ac:spMk id="9" creationId="{FB5B0058-AF13-4859-B429-4EDDE2A26F7F}"/>
          </ac:spMkLst>
        </pc:spChg>
        <pc:cxnChg chg="add del">
          <ac:chgData name="Lowe, Rachel M" userId="93b75d29-27f6-4dab-b540-bade7f33a1ad" providerId="ADAL" clId="{3A09807C-0A35-43B8-9B58-B1294ABA1295}" dt="2021-05-11T08:50:52.251" v="327" actId="26606"/>
          <ac:cxnSpMkLst>
            <pc:docMk/>
            <pc:sldMk cId="2183879457" sldId="256"/>
            <ac:cxnSpMk id="7" creationId="{2D07C3A8-02AE-4DC1-B13F-A6AA2ECA9FFD}"/>
          </ac:cxnSpMkLst>
        </pc:cxnChg>
        <pc:cxnChg chg="add del">
          <ac:chgData name="Lowe, Rachel M" userId="93b75d29-27f6-4dab-b540-bade7f33a1ad" providerId="ADAL" clId="{3A09807C-0A35-43B8-9B58-B1294ABA1295}" dt="2021-05-11T08:47:45.494" v="281" actId="26606"/>
          <ac:cxnSpMkLst>
            <pc:docMk/>
            <pc:sldMk cId="2183879457" sldId="256"/>
            <ac:cxnSpMk id="10" creationId="{EC4521DE-248E-440D-AAD6-FD9E7D34B3BF}"/>
          </ac:cxnSpMkLst>
        </pc:cxnChg>
        <pc:cxnChg chg="add del">
          <ac:chgData name="Lowe, Rachel M" userId="93b75d29-27f6-4dab-b540-bade7f33a1ad" providerId="ADAL" clId="{3A09807C-0A35-43B8-9B58-B1294ABA1295}" dt="2021-05-11T08:47:45.494" v="281" actId="26606"/>
          <ac:cxnSpMkLst>
            <pc:docMk/>
            <pc:sldMk cId="2183879457" sldId="256"/>
            <ac:cxnSpMk id="12" creationId="{442C13FA-4C0F-42D0-9626-5BA6040D8C31}"/>
          </ac:cxnSpMkLst>
        </pc:cxnChg>
        <pc:cxnChg chg="add del">
          <ac:chgData name="Lowe, Rachel M" userId="93b75d29-27f6-4dab-b540-bade7f33a1ad" providerId="ADAL" clId="{3A09807C-0A35-43B8-9B58-B1294ABA1295}" dt="2021-05-11T08:50:51.071" v="325" actId="26606"/>
          <ac:cxnSpMkLst>
            <pc:docMk/>
            <pc:sldMk cId="2183879457" sldId="256"/>
            <ac:cxnSpMk id="14" creationId="{E6D6B450-4278-45B8-88C7-C061710E3C7E}"/>
          </ac:cxnSpMkLst>
        </pc:cxnChg>
        <pc:cxnChg chg="add del">
          <ac:chgData name="Lowe, Rachel M" userId="93b75d29-27f6-4dab-b540-bade7f33a1ad" providerId="ADAL" clId="{3A09807C-0A35-43B8-9B58-B1294ABA1295}" dt="2021-05-11T08:50:51.071" v="325" actId="26606"/>
          <ac:cxnSpMkLst>
            <pc:docMk/>
            <pc:sldMk cId="2183879457" sldId="256"/>
            <ac:cxnSpMk id="16" creationId="{EE7CEFB9-5672-4FC6-981B-C8DA3FE08EA2}"/>
          </ac:cxnSpMkLst>
        </pc:cxnChg>
        <pc:cxnChg chg="add del">
          <ac:chgData name="Lowe, Rachel M" userId="93b75d29-27f6-4dab-b540-bade7f33a1ad" providerId="ADAL" clId="{3A09807C-0A35-43B8-9B58-B1294ABA1295}" dt="2021-05-11T08:50:51.071" v="325" actId="26606"/>
          <ac:cxnSpMkLst>
            <pc:docMk/>
            <pc:sldMk cId="2183879457" sldId="256"/>
            <ac:cxnSpMk id="18" creationId="{74234A4C-A256-4139-A5F4-27078F0D6796}"/>
          </ac:cxnSpMkLst>
        </pc:cxnChg>
      </pc:sldChg>
      <pc:sldChg chg="addSp delSp modSp new add del mod setBg modAnim delDesignElem modNotesTx">
        <pc:chgData name="Lowe, Rachel M" userId="93b75d29-27f6-4dab-b540-bade7f33a1ad" providerId="ADAL" clId="{3A09807C-0A35-43B8-9B58-B1294ABA1295}" dt="2021-05-11T13:01:25.823" v="10507" actId="20577"/>
        <pc:sldMkLst>
          <pc:docMk/>
          <pc:sldMk cId="1770770957" sldId="257"/>
        </pc:sldMkLst>
        <pc:spChg chg="mod">
          <ac:chgData name="Lowe, Rachel M" userId="93b75d29-27f6-4dab-b540-bade7f33a1ad" providerId="ADAL" clId="{3A09807C-0A35-43B8-9B58-B1294ABA1295}" dt="2021-05-11T09:27:22.879" v="3293"/>
          <ac:spMkLst>
            <pc:docMk/>
            <pc:sldMk cId="1770770957" sldId="257"/>
            <ac:spMk id="2" creationId="{87F2705B-DC2A-41C1-94A2-D034551E385D}"/>
          </ac:spMkLst>
        </pc:spChg>
        <pc:spChg chg="mod">
          <ac:chgData name="Lowe, Rachel M" userId="93b75d29-27f6-4dab-b540-bade7f33a1ad" providerId="ADAL" clId="{3A09807C-0A35-43B8-9B58-B1294ABA1295}" dt="2021-05-11T13:01:25.823" v="10507" actId="20577"/>
          <ac:spMkLst>
            <pc:docMk/>
            <pc:sldMk cId="1770770957" sldId="257"/>
            <ac:spMk id="3" creationId="{5ED4F330-D0AC-410A-AB16-7133238C1D69}"/>
          </ac:spMkLst>
        </pc:spChg>
        <pc:spChg chg="add mod">
          <ac:chgData name="Lowe, Rachel M" userId="93b75d29-27f6-4dab-b540-bade7f33a1ad" providerId="ADAL" clId="{3A09807C-0A35-43B8-9B58-B1294ABA1295}" dt="2021-05-11T12:49:02.415" v="8701" actId="14100"/>
          <ac:spMkLst>
            <pc:docMk/>
            <pc:sldMk cId="1770770957" sldId="257"/>
            <ac:spMk id="4" creationId="{8B3609B6-9F4B-4CD0-8459-AF5D7B349B49}"/>
          </ac:spMkLst>
        </pc:spChg>
        <pc:spChg chg="add mod">
          <ac:chgData name="Lowe, Rachel M" userId="93b75d29-27f6-4dab-b540-bade7f33a1ad" providerId="ADAL" clId="{3A09807C-0A35-43B8-9B58-B1294ABA1295}" dt="2021-05-11T09:27:22.879" v="3293"/>
          <ac:spMkLst>
            <pc:docMk/>
            <pc:sldMk cId="1770770957" sldId="257"/>
            <ac:spMk id="5" creationId="{807C985F-0CCF-4274-907D-8612197CADBE}"/>
          </ac:spMkLst>
        </pc:spChg>
        <pc:spChg chg="add mod">
          <ac:chgData name="Lowe, Rachel M" userId="93b75d29-27f6-4dab-b540-bade7f33a1ad" providerId="ADAL" clId="{3A09807C-0A35-43B8-9B58-B1294ABA1295}" dt="2021-05-11T13:01:25.823" v="10507" actId="20577"/>
          <ac:spMkLst>
            <pc:docMk/>
            <pc:sldMk cId="1770770957" sldId="257"/>
            <ac:spMk id="6" creationId="{D947748A-E88D-4709-BA28-080BE039C99D}"/>
          </ac:spMkLst>
        </pc:spChg>
        <pc:spChg chg="add del">
          <ac:chgData name="Lowe, Rachel M" userId="93b75d29-27f6-4dab-b540-bade7f33a1ad" providerId="ADAL" clId="{3A09807C-0A35-43B8-9B58-B1294ABA1295}" dt="2021-05-11T08:50:51.674" v="326" actId="26606"/>
          <ac:spMkLst>
            <pc:docMk/>
            <pc:sldMk cId="1770770957" sldId="257"/>
            <ac:spMk id="8" creationId="{A7AE9375-4664-4DB2-922D-2782A6E439AC}"/>
          </ac:spMkLst>
        </pc:spChg>
        <pc:spChg chg="add del">
          <ac:chgData name="Lowe, Rachel M" userId="93b75d29-27f6-4dab-b540-bade7f33a1ad" providerId="ADAL" clId="{3A09807C-0A35-43B8-9B58-B1294ABA1295}" dt="2021-05-11T08:50:51.674" v="326" actId="26606"/>
          <ac:spMkLst>
            <pc:docMk/>
            <pc:sldMk cId="1770770957" sldId="257"/>
            <ac:spMk id="12" creationId="{9DD005C1-8C51-42D6-9BEE-B9B83849743D}"/>
          </ac:spMkLst>
        </pc:spChg>
        <pc:cxnChg chg="add del">
          <ac:chgData name="Lowe, Rachel M" userId="93b75d29-27f6-4dab-b540-bade7f33a1ad" providerId="ADAL" clId="{3A09807C-0A35-43B8-9B58-B1294ABA1295}" dt="2021-05-11T08:50:51.674" v="326" actId="26606"/>
          <ac:cxnSpMkLst>
            <pc:docMk/>
            <pc:sldMk cId="1770770957" sldId="257"/>
            <ac:cxnSpMk id="10" creationId="{EE504C98-6397-41C1-A8D8-2D9C4ED307E0}"/>
          </ac:cxnSpMkLst>
        </pc:cxnChg>
      </pc:sldChg>
      <pc:sldChg chg="addSp delSp modSp new mod setBg modAnim setClrOvrMap delDesignElem">
        <pc:chgData name="Lowe, Rachel M" userId="93b75d29-27f6-4dab-b540-bade7f33a1ad" providerId="ADAL" clId="{3A09807C-0A35-43B8-9B58-B1294ABA1295}" dt="2021-05-12T09:38:36.710" v="17476"/>
        <pc:sldMkLst>
          <pc:docMk/>
          <pc:sldMk cId="375132531" sldId="258"/>
        </pc:sldMkLst>
        <pc:spChg chg="mod">
          <ac:chgData name="Lowe, Rachel M" userId="93b75d29-27f6-4dab-b540-bade7f33a1ad" providerId="ADAL" clId="{3A09807C-0A35-43B8-9B58-B1294ABA1295}" dt="2021-05-11T08:52:33.272" v="350" actId="1076"/>
          <ac:spMkLst>
            <pc:docMk/>
            <pc:sldMk cId="375132531" sldId="258"/>
            <ac:spMk id="2" creationId="{30656D9D-5E65-4462-B39D-07863C6F9F5B}"/>
          </ac:spMkLst>
        </pc:spChg>
        <pc:spChg chg="mod">
          <ac:chgData name="Lowe, Rachel M" userId="93b75d29-27f6-4dab-b540-bade7f33a1ad" providerId="ADAL" clId="{3A09807C-0A35-43B8-9B58-B1294ABA1295}" dt="2021-05-12T09:37:33.135" v="17470" actId="20577"/>
          <ac:spMkLst>
            <pc:docMk/>
            <pc:sldMk cId="375132531" sldId="258"/>
            <ac:spMk id="3" creationId="{72FA1A41-9DB6-4182-93D8-9C7F5EBEBD93}"/>
          </ac:spMkLst>
        </pc:spChg>
        <pc:spChg chg="add del mod">
          <ac:chgData name="Lowe, Rachel M" userId="93b75d29-27f6-4dab-b540-bade7f33a1ad" providerId="ADAL" clId="{3A09807C-0A35-43B8-9B58-B1294ABA1295}" dt="2021-05-11T08:51:34.774" v="341"/>
          <ac:spMkLst>
            <pc:docMk/>
            <pc:sldMk cId="375132531" sldId="258"/>
            <ac:spMk id="6" creationId="{78B39E46-FCC4-4647-9E68-F5A472DBA226}"/>
          </ac:spMkLst>
        </pc:spChg>
        <pc:spChg chg="add del">
          <ac:chgData name="Lowe, Rachel M" userId="93b75d29-27f6-4dab-b540-bade7f33a1ad" providerId="ADAL" clId="{3A09807C-0A35-43B8-9B58-B1294ABA1295}" dt="2021-05-11T08:50:47.450" v="318" actId="26606"/>
          <ac:spMkLst>
            <pc:docMk/>
            <pc:sldMk cId="375132531" sldId="258"/>
            <ac:spMk id="7" creationId="{0671A8AE-40A1-4631-A6B8-581AFF065482}"/>
          </ac:spMkLst>
        </pc:spChg>
        <pc:spChg chg="add del">
          <ac:chgData name="Lowe, Rachel M" userId="93b75d29-27f6-4dab-b540-bade7f33a1ad" providerId="ADAL" clId="{3A09807C-0A35-43B8-9B58-B1294ABA1295}" dt="2021-05-11T08:50:47.450" v="318" actId="26606"/>
          <ac:spMkLst>
            <pc:docMk/>
            <pc:sldMk cId="375132531" sldId="258"/>
            <ac:spMk id="8" creationId="{AB58EF07-17C2-48CF-ABB0-EEF1F17CB8F0}"/>
          </ac:spMkLst>
        </pc:spChg>
        <pc:spChg chg="add del">
          <ac:chgData name="Lowe, Rachel M" userId="93b75d29-27f6-4dab-b540-bade7f33a1ad" providerId="ADAL" clId="{3A09807C-0A35-43B8-9B58-B1294ABA1295}" dt="2021-05-11T08:50:47.450" v="318" actId="26606"/>
          <ac:spMkLst>
            <pc:docMk/>
            <pc:sldMk cId="375132531" sldId="258"/>
            <ac:spMk id="9" creationId="{AF2F604E-43BE-4DC3-B983-E071523364F8}"/>
          </ac:spMkLst>
        </pc:spChg>
        <pc:spChg chg="add del">
          <ac:chgData name="Lowe, Rachel M" userId="93b75d29-27f6-4dab-b540-bade7f33a1ad" providerId="ADAL" clId="{3A09807C-0A35-43B8-9B58-B1294ABA1295}" dt="2021-05-11T08:47:45.912" v="282" actId="26606"/>
          <ac:spMkLst>
            <pc:docMk/>
            <pc:sldMk cId="375132531" sldId="258"/>
            <ac:spMk id="10" creationId="{0671A8AE-40A1-4631-A6B8-581AFF065482}"/>
          </ac:spMkLst>
        </pc:spChg>
        <pc:spChg chg="add del">
          <ac:chgData name="Lowe, Rachel M" userId="93b75d29-27f6-4dab-b540-bade7f33a1ad" providerId="ADAL" clId="{3A09807C-0A35-43B8-9B58-B1294ABA1295}" dt="2021-05-11T08:50:47.450" v="318" actId="26606"/>
          <ac:spMkLst>
            <pc:docMk/>
            <pc:sldMk cId="375132531" sldId="258"/>
            <ac:spMk id="11" creationId="{08C9B587-E65E-4B52-B37C-ABEBB6E87928}"/>
          </ac:spMkLst>
        </pc:spChg>
        <pc:spChg chg="add del">
          <ac:chgData name="Lowe, Rachel M" userId="93b75d29-27f6-4dab-b540-bade7f33a1ad" providerId="ADAL" clId="{3A09807C-0A35-43B8-9B58-B1294ABA1295}" dt="2021-05-11T08:47:45.912" v="282" actId="26606"/>
          <ac:spMkLst>
            <pc:docMk/>
            <pc:sldMk cId="375132531" sldId="258"/>
            <ac:spMk id="12" creationId="{AB58EF07-17C2-48CF-ABB0-EEF1F17CB8F0}"/>
          </ac:spMkLst>
        </pc:spChg>
        <pc:spChg chg="add del">
          <ac:chgData name="Lowe, Rachel M" userId="93b75d29-27f6-4dab-b540-bade7f33a1ad" providerId="ADAL" clId="{3A09807C-0A35-43B8-9B58-B1294ABA1295}" dt="2021-05-11T08:47:45.912" v="282" actId="26606"/>
          <ac:spMkLst>
            <pc:docMk/>
            <pc:sldMk cId="375132531" sldId="258"/>
            <ac:spMk id="14" creationId="{AF2F604E-43BE-4DC3-B983-E071523364F8}"/>
          </ac:spMkLst>
        </pc:spChg>
        <pc:spChg chg="add del">
          <ac:chgData name="Lowe, Rachel M" userId="93b75d29-27f6-4dab-b540-bade7f33a1ad" providerId="ADAL" clId="{3A09807C-0A35-43B8-9B58-B1294ABA1295}" dt="2021-05-11T08:47:45.912" v="282" actId="26606"/>
          <ac:spMkLst>
            <pc:docMk/>
            <pc:sldMk cId="375132531" sldId="258"/>
            <ac:spMk id="16" creationId="{08C9B587-E65E-4B52-B37C-ABEBB6E87928}"/>
          </ac:spMkLst>
        </pc:spChg>
        <pc:picChg chg="add del mod ord">
          <ac:chgData name="Lowe, Rachel M" userId="93b75d29-27f6-4dab-b540-bade7f33a1ad" providerId="ADAL" clId="{3A09807C-0A35-43B8-9B58-B1294ABA1295}" dt="2021-05-11T08:51:43.182" v="343" actId="478"/>
          <ac:picMkLst>
            <pc:docMk/>
            <pc:sldMk cId="375132531" sldId="258"/>
            <ac:picMk id="5" creationId="{79DA18AC-1BD9-4D87-97B7-7CE407F8E7E7}"/>
          </ac:picMkLst>
        </pc:picChg>
        <pc:picChg chg="add mod ord">
          <ac:chgData name="Lowe, Rachel M" userId="93b75d29-27f6-4dab-b540-bade7f33a1ad" providerId="ADAL" clId="{3A09807C-0A35-43B8-9B58-B1294ABA1295}" dt="2021-05-11T08:52:26.946" v="348" actId="167"/>
          <ac:picMkLst>
            <pc:docMk/>
            <pc:sldMk cId="375132531" sldId="258"/>
            <ac:picMk id="15" creationId="{ABD1141E-8E8C-4A7C-9B8C-F79B1DCF8C87}"/>
          </ac:picMkLst>
        </pc:picChg>
      </pc:sldChg>
      <pc:sldChg chg="addSp delSp modSp new mod modAnim modNotesTx">
        <pc:chgData name="Lowe, Rachel M" userId="93b75d29-27f6-4dab-b540-bade7f33a1ad" providerId="ADAL" clId="{3A09807C-0A35-43B8-9B58-B1294ABA1295}" dt="2021-05-11T09:30:49.963" v="3576"/>
        <pc:sldMkLst>
          <pc:docMk/>
          <pc:sldMk cId="2871066613" sldId="259"/>
        </pc:sldMkLst>
        <pc:spChg chg="mod">
          <ac:chgData name="Lowe, Rachel M" userId="93b75d29-27f6-4dab-b540-bade7f33a1ad" providerId="ADAL" clId="{3A09807C-0A35-43B8-9B58-B1294ABA1295}" dt="2021-05-11T09:27:22.879" v="3293"/>
          <ac:spMkLst>
            <pc:docMk/>
            <pc:sldMk cId="2871066613" sldId="259"/>
            <ac:spMk id="2" creationId="{C4814334-75CA-4EB7-A8DB-376804D74890}"/>
          </ac:spMkLst>
        </pc:spChg>
        <pc:spChg chg="mod">
          <ac:chgData name="Lowe, Rachel M" userId="93b75d29-27f6-4dab-b540-bade7f33a1ad" providerId="ADAL" clId="{3A09807C-0A35-43B8-9B58-B1294ABA1295}" dt="2021-05-11T09:27:22.879" v="3293"/>
          <ac:spMkLst>
            <pc:docMk/>
            <pc:sldMk cId="2871066613" sldId="259"/>
            <ac:spMk id="3" creationId="{F1CE7B41-EFE5-4E15-B1AE-098D31BBB771}"/>
          </ac:spMkLst>
        </pc:spChg>
        <pc:spChg chg="add del mod">
          <ac:chgData name="Lowe, Rachel M" userId="93b75d29-27f6-4dab-b540-bade7f33a1ad" providerId="ADAL" clId="{3A09807C-0A35-43B8-9B58-B1294ABA1295}" dt="2021-05-11T09:23:07.058" v="2922" actId="1032"/>
          <ac:spMkLst>
            <pc:docMk/>
            <pc:sldMk cId="2871066613" sldId="259"/>
            <ac:spMk id="4" creationId="{16FAEFBA-047E-4CC7-AC20-7AC0696CBE89}"/>
          </ac:spMkLst>
        </pc:spChg>
        <pc:graphicFrameChg chg="add mod">
          <ac:chgData name="Lowe, Rachel M" userId="93b75d29-27f6-4dab-b540-bade7f33a1ad" providerId="ADAL" clId="{3A09807C-0A35-43B8-9B58-B1294ABA1295}" dt="2021-05-11T09:29:40.933" v="3570" actId="13782"/>
          <ac:graphicFrameMkLst>
            <pc:docMk/>
            <pc:sldMk cId="2871066613" sldId="259"/>
            <ac:graphicFrameMk id="5" creationId="{E9F27F09-94EE-488E-B7BE-39F45A7AB3DF}"/>
          </ac:graphicFrameMkLst>
        </pc:graphicFrameChg>
      </pc:sldChg>
      <pc:sldChg chg="modSp new mod">
        <pc:chgData name="Lowe, Rachel M" userId="93b75d29-27f6-4dab-b540-bade7f33a1ad" providerId="ADAL" clId="{3A09807C-0A35-43B8-9B58-B1294ABA1295}" dt="2021-05-12T09:54:34.616" v="19817" actId="114"/>
        <pc:sldMkLst>
          <pc:docMk/>
          <pc:sldMk cId="2935096448" sldId="260"/>
        </pc:sldMkLst>
        <pc:spChg chg="mod">
          <ac:chgData name="Lowe, Rachel M" userId="93b75d29-27f6-4dab-b540-bade7f33a1ad" providerId="ADAL" clId="{3A09807C-0A35-43B8-9B58-B1294ABA1295}" dt="2021-05-11T09:27:22.879" v="3293"/>
          <ac:spMkLst>
            <pc:docMk/>
            <pc:sldMk cId="2935096448" sldId="260"/>
            <ac:spMk id="2" creationId="{39935921-97A0-432D-840E-BB90ADDAA761}"/>
          </ac:spMkLst>
        </pc:spChg>
        <pc:spChg chg="mod">
          <ac:chgData name="Lowe, Rachel M" userId="93b75d29-27f6-4dab-b540-bade7f33a1ad" providerId="ADAL" clId="{3A09807C-0A35-43B8-9B58-B1294ABA1295}" dt="2021-05-12T09:54:34.616" v="19817" actId="114"/>
          <ac:spMkLst>
            <pc:docMk/>
            <pc:sldMk cId="2935096448" sldId="260"/>
            <ac:spMk id="3" creationId="{7FC6D601-1E5D-4448-93DE-F5BCD3ECCC27}"/>
          </ac:spMkLst>
        </pc:spChg>
      </pc:sldChg>
      <pc:sldChg chg="addSp delSp modSp new mod modAnim">
        <pc:chgData name="Lowe, Rachel M" userId="93b75d29-27f6-4dab-b540-bade7f33a1ad" providerId="ADAL" clId="{3A09807C-0A35-43B8-9B58-B1294ABA1295}" dt="2021-05-11T13:02:24.833" v="10759" actId="20577"/>
        <pc:sldMkLst>
          <pc:docMk/>
          <pc:sldMk cId="600559610" sldId="261"/>
        </pc:sldMkLst>
        <pc:spChg chg="mod">
          <ac:chgData name="Lowe, Rachel M" userId="93b75d29-27f6-4dab-b540-bade7f33a1ad" providerId="ADAL" clId="{3A09807C-0A35-43B8-9B58-B1294ABA1295}" dt="2021-05-11T09:33:32.223" v="3664"/>
          <ac:spMkLst>
            <pc:docMk/>
            <pc:sldMk cId="600559610" sldId="261"/>
            <ac:spMk id="2" creationId="{F84BB2BD-2228-47C6-A6DD-1AD05CC864E9}"/>
          </ac:spMkLst>
        </pc:spChg>
        <pc:spChg chg="del">
          <ac:chgData name="Lowe, Rachel M" userId="93b75d29-27f6-4dab-b540-bade7f33a1ad" providerId="ADAL" clId="{3A09807C-0A35-43B8-9B58-B1294ABA1295}" dt="2021-05-11T09:32:46.834" v="3597" actId="1032"/>
          <ac:spMkLst>
            <pc:docMk/>
            <pc:sldMk cId="600559610" sldId="261"/>
            <ac:spMk id="3" creationId="{FCCA4E88-980A-410D-BA1B-49D17013EB2D}"/>
          </ac:spMkLst>
        </pc:spChg>
        <pc:spChg chg="add del mod">
          <ac:chgData name="Lowe, Rachel M" userId="93b75d29-27f6-4dab-b540-bade7f33a1ad" providerId="ADAL" clId="{3A09807C-0A35-43B8-9B58-B1294ABA1295}" dt="2021-05-11T09:35:18.290" v="3666" actId="1032"/>
          <ac:spMkLst>
            <pc:docMk/>
            <pc:sldMk cId="600559610" sldId="261"/>
            <ac:spMk id="5" creationId="{BFCA8CDC-B743-413A-886D-115EEFA3E085}"/>
          </ac:spMkLst>
        </pc:spChg>
        <pc:spChg chg="add mod">
          <ac:chgData name="Lowe, Rachel M" userId="93b75d29-27f6-4dab-b540-bade7f33a1ad" providerId="ADAL" clId="{3A09807C-0A35-43B8-9B58-B1294ABA1295}" dt="2021-05-11T13:02:24.833" v="10759" actId="20577"/>
          <ac:spMkLst>
            <pc:docMk/>
            <pc:sldMk cId="600559610" sldId="261"/>
            <ac:spMk id="7" creationId="{F3617C61-3EE7-474E-AB32-B37B10BA8469}"/>
          </ac:spMkLst>
        </pc:spChg>
        <pc:graphicFrameChg chg="add del mod">
          <ac:chgData name="Lowe, Rachel M" userId="93b75d29-27f6-4dab-b540-bade7f33a1ad" providerId="ADAL" clId="{3A09807C-0A35-43B8-9B58-B1294ABA1295}" dt="2021-05-11T09:33:36.553" v="3665" actId="478"/>
          <ac:graphicFrameMkLst>
            <pc:docMk/>
            <pc:sldMk cId="600559610" sldId="261"/>
            <ac:graphicFrameMk id="4" creationId="{67159837-7F33-41F9-A6BA-E140432629B0}"/>
          </ac:graphicFrameMkLst>
        </pc:graphicFrameChg>
        <pc:graphicFrameChg chg="add mod">
          <ac:chgData name="Lowe, Rachel M" userId="93b75d29-27f6-4dab-b540-bade7f33a1ad" providerId="ADAL" clId="{3A09807C-0A35-43B8-9B58-B1294ABA1295}" dt="2021-05-11T09:36:52.942" v="3879" actId="20577"/>
          <ac:graphicFrameMkLst>
            <pc:docMk/>
            <pc:sldMk cId="600559610" sldId="261"/>
            <ac:graphicFrameMk id="8" creationId="{24AB152C-106B-4028-B05E-28E1D363B6B4}"/>
          </ac:graphicFrameMkLst>
        </pc:graphicFrameChg>
      </pc:sldChg>
      <pc:sldChg chg="new del">
        <pc:chgData name="Lowe, Rachel M" userId="93b75d29-27f6-4dab-b540-bade7f33a1ad" providerId="ADAL" clId="{3A09807C-0A35-43B8-9B58-B1294ABA1295}" dt="2021-05-11T09:31:37.318" v="3580" actId="2696"/>
        <pc:sldMkLst>
          <pc:docMk/>
          <pc:sldMk cId="1659643018" sldId="261"/>
        </pc:sldMkLst>
      </pc:sldChg>
      <pc:sldChg chg="new del">
        <pc:chgData name="Lowe, Rachel M" userId="93b75d29-27f6-4dab-b540-bade7f33a1ad" providerId="ADAL" clId="{3A09807C-0A35-43B8-9B58-B1294ABA1295}" dt="2021-05-11T09:31:46.413" v="3582" actId="2696"/>
        <pc:sldMkLst>
          <pc:docMk/>
          <pc:sldMk cId="4195711018" sldId="261"/>
        </pc:sldMkLst>
      </pc:sldChg>
      <pc:sldChg chg="modSp new mod modAnim">
        <pc:chgData name="Lowe, Rachel M" userId="93b75d29-27f6-4dab-b540-bade7f33a1ad" providerId="ADAL" clId="{3A09807C-0A35-43B8-9B58-B1294ABA1295}" dt="2021-05-11T13:01:07.791" v="10496" actId="20577"/>
        <pc:sldMkLst>
          <pc:docMk/>
          <pc:sldMk cId="1251864511" sldId="262"/>
        </pc:sldMkLst>
        <pc:spChg chg="mod">
          <ac:chgData name="Lowe, Rachel M" userId="93b75d29-27f6-4dab-b540-bade7f33a1ad" providerId="ADAL" clId="{3A09807C-0A35-43B8-9B58-B1294ABA1295}" dt="2021-05-11T09:40:36.217" v="4414" actId="20577"/>
          <ac:spMkLst>
            <pc:docMk/>
            <pc:sldMk cId="1251864511" sldId="262"/>
            <ac:spMk id="2" creationId="{C4AE883C-5692-4ACA-87C4-AB656F8F58D1}"/>
          </ac:spMkLst>
        </pc:spChg>
        <pc:spChg chg="mod">
          <ac:chgData name="Lowe, Rachel M" userId="93b75d29-27f6-4dab-b540-bade7f33a1ad" providerId="ADAL" clId="{3A09807C-0A35-43B8-9B58-B1294ABA1295}" dt="2021-05-11T13:01:07.791" v="10496" actId="20577"/>
          <ac:spMkLst>
            <pc:docMk/>
            <pc:sldMk cId="1251864511" sldId="262"/>
            <ac:spMk id="3" creationId="{489970C9-4227-45CC-A731-C39F817A65BC}"/>
          </ac:spMkLst>
        </pc:spChg>
      </pc:sldChg>
      <pc:sldChg chg="addSp delSp modSp new mod modTransition">
        <pc:chgData name="Lowe, Rachel M" userId="93b75d29-27f6-4dab-b540-bade7f33a1ad" providerId="ADAL" clId="{3A09807C-0A35-43B8-9B58-B1294ABA1295}" dt="2021-05-11T12:31:10.989" v="7340"/>
        <pc:sldMkLst>
          <pc:docMk/>
          <pc:sldMk cId="1425234950" sldId="263"/>
        </pc:sldMkLst>
        <pc:spChg chg="mod">
          <ac:chgData name="Lowe, Rachel M" userId="93b75d29-27f6-4dab-b540-bade7f33a1ad" providerId="ADAL" clId="{3A09807C-0A35-43B8-9B58-B1294ABA1295}" dt="2021-05-11T09:46:30.942" v="5085"/>
          <ac:spMkLst>
            <pc:docMk/>
            <pc:sldMk cId="1425234950" sldId="263"/>
            <ac:spMk id="2" creationId="{1CBD2EC7-4DDD-4034-A081-AF827E0F6F9A}"/>
          </ac:spMkLst>
        </pc:spChg>
        <pc:spChg chg="del">
          <ac:chgData name="Lowe, Rachel M" userId="93b75d29-27f6-4dab-b540-bade7f33a1ad" providerId="ADAL" clId="{3A09807C-0A35-43B8-9B58-B1294ABA1295}" dt="2021-05-11T09:46:30.942" v="5085"/>
          <ac:spMkLst>
            <pc:docMk/>
            <pc:sldMk cId="1425234950" sldId="263"/>
            <ac:spMk id="3" creationId="{7F7BF36E-3C26-46E7-837D-9D25204B687D}"/>
          </ac:spMkLst>
        </pc:spChg>
        <pc:spChg chg="add mod">
          <ac:chgData name="Lowe, Rachel M" userId="93b75d29-27f6-4dab-b540-bade7f33a1ad" providerId="ADAL" clId="{3A09807C-0A35-43B8-9B58-B1294ABA1295}" dt="2021-05-11T09:46:38.961" v="5123" actId="20577"/>
          <ac:spMkLst>
            <pc:docMk/>
            <pc:sldMk cId="1425234950" sldId="263"/>
            <ac:spMk id="4" creationId="{272F1756-B285-4597-ACD2-E010B97560D6}"/>
          </ac:spMkLst>
        </pc:spChg>
        <pc:spChg chg="add mod">
          <ac:chgData name="Lowe, Rachel M" userId="93b75d29-27f6-4dab-b540-bade7f33a1ad" providerId="ADAL" clId="{3A09807C-0A35-43B8-9B58-B1294ABA1295}" dt="2021-05-11T09:50:06.424" v="5587" actId="20577"/>
          <ac:spMkLst>
            <pc:docMk/>
            <pc:sldMk cId="1425234950" sldId="263"/>
            <ac:spMk id="5" creationId="{713414E6-8EC6-42D8-8286-8EC4A6D1C79F}"/>
          </ac:spMkLst>
        </pc:spChg>
        <pc:spChg chg="add mod">
          <ac:chgData name="Lowe, Rachel M" userId="93b75d29-27f6-4dab-b540-bade7f33a1ad" providerId="ADAL" clId="{3A09807C-0A35-43B8-9B58-B1294ABA1295}" dt="2021-05-11T09:46:42.727" v="5132" actId="20577"/>
          <ac:spMkLst>
            <pc:docMk/>
            <pc:sldMk cId="1425234950" sldId="263"/>
            <ac:spMk id="6" creationId="{095DC788-F807-4619-9B3C-A192422F0428}"/>
          </ac:spMkLst>
        </pc:spChg>
        <pc:spChg chg="add mod">
          <ac:chgData name="Lowe, Rachel M" userId="93b75d29-27f6-4dab-b540-bade7f33a1ad" providerId="ADAL" clId="{3A09807C-0A35-43B8-9B58-B1294ABA1295}" dt="2021-05-11T09:52:50.947" v="6104" actId="20577"/>
          <ac:spMkLst>
            <pc:docMk/>
            <pc:sldMk cId="1425234950" sldId="263"/>
            <ac:spMk id="7" creationId="{E4678507-B980-4AB8-B09C-A25520954CD2}"/>
          </ac:spMkLst>
        </pc:spChg>
      </pc:sldChg>
      <pc:sldChg chg="modSp new mod modTransition">
        <pc:chgData name="Lowe, Rachel M" userId="93b75d29-27f6-4dab-b540-bade7f33a1ad" providerId="ADAL" clId="{3A09807C-0A35-43B8-9B58-B1294ABA1295}" dt="2021-05-11T16:09:43.848" v="13276" actId="20577"/>
        <pc:sldMkLst>
          <pc:docMk/>
          <pc:sldMk cId="2724480725" sldId="264"/>
        </pc:sldMkLst>
        <pc:spChg chg="mod">
          <ac:chgData name="Lowe, Rachel M" userId="93b75d29-27f6-4dab-b540-bade7f33a1ad" providerId="ADAL" clId="{3A09807C-0A35-43B8-9B58-B1294ABA1295}" dt="2021-05-11T09:53:18.943" v="6116" actId="20577"/>
          <ac:spMkLst>
            <pc:docMk/>
            <pc:sldMk cId="2724480725" sldId="264"/>
            <ac:spMk id="2" creationId="{9FFE3338-B166-4A9F-ADF4-F2A4A3F7B8CD}"/>
          </ac:spMkLst>
        </pc:spChg>
        <pc:spChg chg="mod">
          <ac:chgData name="Lowe, Rachel M" userId="93b75d29-27f6-4dab-b540-bade7f33a1ad" providerId="ADAL" clId="{3A09807C-0A35-43B8-9B58-B1294ABA1295}" dt="2021-05-11T09:53:23.895" v="6126" actId="20577"/>
          <ac:spMkLst>
            <pc:docMk/>
            <pc:sldMk cId="2724480725" sldId="264"/>
            <ac:spMk id="3" creationId="{363F2CCC-8697-4697-8DDE-2C03BF21DB6F}"/>
          </ac:spMkLst>
        </pc:spChg>
        <pc:spChg chg="mod">
          <ac:chgData name="Lowe, Rachel M" userId="93b75d29-27f6-4dab-b540-bade7f33a1ad" providerId="ADAL" clId="{3A09807C-0A35-43B8-9B58-B1294ABA1295}" dt="2021-05-11T16:09:43.848" v="13276" actId="20577"/>
          <ac:spMkLst>
            <pc:docMk/>
            <pc:sldMk cId="2724480725" sldId="264"/>
            <ac:spMk id="4" creationId="{8D62D7F0-A7E9-466A-BB95-D361A550C3C5}"/>
          </ac:spMkLst>
        </pc:spChg>
        <pc:spChg chg="mod">
          <ac:chgData name="Lowe, Rachel M" userId="93b75d29-27f6-4dab-b540-bade7f33a1ad" providerId="ADAL" clId="{3A09807C-0A35-43B8-9B58-B1294ABA1295}" dt="2021-05-11T09:53:27.271" v="6135" actId="20577"/>
          <ac:spMkLst>
            <pc:docMk/>
            <pc:sldMk cId="2724480725" sldId="264"/>
            <ac:spMk id="5" creationId="{94DFB98A-C055-44AC-9FB1-D7BEF9DEA704}"/>
          </ac:spMkLst>
        </pc:spChg>
        <pc:spChg chg="mod">
          <ac:chgData name="Lowe, Rachel M" userId="93b75d29-27f6-4dab-b540-bade7f33a1ad" providerId="ADAL" clId="{3A09807C-0A35-43B8-9B58-B1294ABA1295}" dt="2021-05-11T12:21:19.341" v="7028" actId="20577"/>
          <ac:spMkLst>
            <pc:docMk/>
            <pc:sldMk cId="2724480725" sldId="264"/>
            <ac:spMk id="6" creationId="{C283C8B2-7C8F-41E7-84D7-692DE4CE181C}"/>
          </ac:spMkLst>
        </pc:spChg>
      </pc:sldChg>
      <pc:sldChg chg="modSp new del mod">
        <pc:chgData name="Lowe, Rachel M" userId="93b75d29-27f6-4dab-b540-bade7f33a1ad" providerId="ADAL" clId="{3A09807C-0A35-43B8-9B58-B1294ABA1295}" dt="2021-05-11T12:38:32.293" v="7726" actId="2696"/>
        <pc:sldMkLst>
          <pc:docMk/>
          <pc:sldMk cId="2275232892" sldId="265"/>
        </pc:sldMkLst>
        <pc:spChg chg="mod">
          <ac:chgData name="Lowe, Rachel M" userId="93b75d29-27f6-4dab-b540-bade7f33a1ad" providerId="ADAL" clId="{3A09807C-0A35-43B8-9B58-B1294ABA1295}" dt="2021-05-11T12:38:19.958" v="7724" actId="20577"/>
          <ac:spMkLst>
            <pc:docMk/>
            <pc:sldMk cId="2275232892" sldId="265"/>
            <ac:spMk id="2" creationId="{F8065F18-1CE1-4934-8A61-759EBE1079C1}"/>
          </ac:spMkLst>
        </pc:spChg>
      </pc:sldChg>
      <pc:sldChg chg="modSp new mod modAnim">
        <pc:chgData name="Lowe, Rachel M" userId="93b75d29-27f6-4dab-b540-bade7f33a1ad" providerId="ADAL" clId="{3A09807C-0A35-43B8-9B58-B1294ABA1295}" dt="2021-05-12T13:09:15.415" v="30959" actId="20577"/>
        <pc:sldMkLst>
          <pc:docMk/>
          <pc:sldMk cId="1816209396" sldId="266"/>
        </pc:sldMkLst>
        <pc:spChg chg="mod">
          <ac:chgData name="Lowe, Rachel M" userId="93b75d29-27f6-4dab-b540-bade7f33a1ad" providerId="ADAL" clId="{3A09807C-0A35-43B8-9B58-B1294ABA1295}" dt="2021-05-11T12:32:50.283" v="7445" actId="20577"/>
          <ac:spMkLst>
            <pc:docMk/>
            <pc:sldMk cId="1816209396" sldId="266"/>
            <ac:spMk id="2" creationId="{0C05456D-A048-4FD6-9FD0-5FA6B2663202}"/>
          </ac:spMkLst>
        </pc:spChg>
        <pc:spChg chg="mod">
          <ac:chgData name="Lowe, Rachel M" userId="93b75d29-27f6-4dab-b540-bade7f33a1ad" providerId="ADAL" clId="{3A09807C-0A35-43B8-9B58-B1294ABA1295}" dt="2021-05-12T13:09:15.415" v="30959" actId="20577"/>
          <ac:spMkLst>
            <pc:docMk/>
            <pc:sldMk cId="1816209396" sldId="266"/>
            <ac:spMk id="3" creationId="{A4EC2771-D2BA-4722-A8DE-9007C6C629D9}"/>
          </ac:spMkLst>
        </pc:spChg>
      </pc:sldChg>
      <pc:sldChg chg="modSp new mod modAnim modNotesTx">
        <pc:chgData name="Lowe, Rachel M" userId="93b75d29-27f6-4dab-b540-bade7f33a1ad" providerId="ADAL" clId="{3A09807C-0A35-43B8-9B58-B1294ABA1295}" dt="2021-05-11T12:59:39.100" v="10442" actId="20577"/>
        <pc:sldMkLst>
          <pc:docMk/>
          <pc:sldMk cId="385768839" sldId="267"/>
        </pc:sldMkLst>
        <pc:spChg chg="mod">
          <ac:chgData name="Lowe, Rachel M" userId="93b75d29-27f6-4dab-b540-bade7f33a1ad" providerId="ADAL" clId="{3A09807C-0A35-43B8-9B58-B1294ABA1295}" dt="2021-05-11T12:55:12.399" v="9675" actId="20577"/>
          <ac:spMkLst>
            <pc:docMk/>
            <pc:sldMk cId="385768839" sldId="267"/>
            <ac:spMk id="2" creationId="{C8848F21-63DA-4C93-A49E-4A146ED79265}"/>
          </ac:spMkLst>
        </pc:spChg>
        <pc:spChg chg="mod">
          <ac:chgData name="Lowe, Rachel M" userId="93b75d29-27f6-4dab-b540-bade7f33a1ad" providerId="ADAL" clId="{3A09807C-0A35-43B8-9B58-B1294ABA1295}" dt="2021-05-11T12:47:53.458" v="8545" actId="27636"/>
          <ac:spMkLst>
            <pc:docMk/>
            <pc:sldMk cId="385768839" sldId="267"/>
            <ac:spMk id="3" creationId="{200D8350-A0C5-4D81-BCC0-2772FBEC4B50}"/>
          </ac:spMkLst>
        </pc:spChg>
        <pc:spChg chg="mod">
          <ac:chgData name="Lowe, Rachel M" userId="93b75d29-27f6-4dab-b540-bade7f33a1ad" providerId="ADAL" clId="{3A09807C-0A35-43B8-9B58-B1294ABA1295}" dt="2021-05-11T12:55:37.322" v="9689" actId="27636"/>
          <ac:spMkLst>
            <pc:docMk/>
            <pc:sldMk cId="385768839" sldId="267"/>
            <ac:spMk id="4" creationId="{F12D8F18-46E9-4BD7-8A96-1C516B6180AC}"/>
          </ac:spMkLst>
        </pc:spChg>
        <pc:spChg chg="mod">
          <ac:chgData name="Lowe, Rachel M" userId="93b75d29-27f6-4dab-b540-bade7f33a1ad" providerId="ADAL" clId="{3A09807C-0A35-43B8-9B58-B1294ABA1295}" dt="2021-05-11T12:47:56.115" v="8546" actId="14100"/>
          <ac:spMkLst>
            <pc:docMk/>
            <pc:sldMk cId="385768839" sldId="267"/>
            <ac:spMk id="5" creationId="{132F1E79-C49E-4A30-ACBD-76E02EB1DE5F}"/>
          </ac:spMkLst>
        </pc:spChg>
        <pc:spChg chg="mod">
          <ac:chgData name="Lowe, Rachel M" userId="93b75d29-27f6-4dab-b540-bade7f33a1ad" providerId="ADAL" clId="{3A09807C-0A35-43B8-9B58-B1294ABA1295}" dt="2021-05-11T12:57:55.358" v="10077" actId="20577"/>
          <ac:spMkLst>
            <pc:docMk/>
            <pc:sldMk cId="385768839" sldId="267"/>
            <ac:spMk id="6" creationId="{F0E19CD0-145F-4B9B-9C0B-74AFF6275DC5}"/>
          </ac:spMkLst>
        </pc:spChg>
      </pc:sldChg>
      <pc:sldChg chg="modSp add mod modAnim modNotesTx">
        <pc:chgData name="Lowe, Rachel M" userId="93b75d29-27f6-4dab-b540-bade7f33a1ad" providerId="ADAL" clId="{3A09807C-0A35-43B8-9B58-B1294ABA1295}" dt="2021-05-12T10:24:42.474" v="21222"/>
        <pc:sldMkLst>
          <pc:docMk/>
          <pc:sldMk cId="1212409632" sldId="268"/>
        </pc:sldMkLst>
        <pc:spChg chg="mod">
          <ac:chgData name="Lowe, Rachel M" userId="93b75d29-27f6-4dab-b540-bade7f33a1ad" providerId="ADAL" clId="{3A09807C-0A35-43B8-9B58-B1294ABA1295}" dt="2021-05-11T12:59:59.274" v="10454" actId="20577"/>
          <ac:spMkLst>
            <pc:docMk/>
            <pc:sldMk cId="1212409632" sldId="268"/>
            <ac:spMk id="2" creationId="{C8848F21-63DA-4C93-A49E-4A146ED79265}"/>
          </ac:spMkLst>
        </pc:spChg>
        <pc:spChg chg="mod">
          <ac:chgData name="Lowe, Rachel M" userId="93b75d29-27f6-4dab-b540-bade7f33a1ad" providerId="ADAL" clId="{3A09807C-0A35-43B8-9B58-B1294ABA1295}" dt="2021-05-11T13:12:32.358" v="12871" actId="20577"/>
          <ac:spMkLst>
            <pc:docMk/>
            <pc:sldMk cId="1212409632" sldId="268"/>
            <ac:spMk id="4" creationId="{F12D8F18-46E9-4BD7-8A96-1C516B6180AC}"/>
          </ac:spMkLst>
        </pc:spChg>
        <pc:spChg chg="mod">
          <ac:chgData name="Lowe, Rachel M" userId="93b75d29-27f6-4dab-b540-bade7f33a1ad" providerId="ADAL" clId="{3A09807C-0A35-43B8-9B58-B1294ABA1295}" dt="2021-05-11T13:13:06.723" v="13004" actId="20577"/>
          <ac:spMkLst>
            <pc:docMk/>
            <pc:sldMk cId="1212409632" sldId="268"/>
            <ac:spMk id="6" creationId="{F0E19CD0-145F-4B9B-9C0B-74AFF6275DC5}"/>
          </ac:spMkLst>
        </pc:spChg>
      </pc:sldChg>
      <pc:sldChg chg="modSp add mod modAnim modNotesTx">
        <pc:chgData name="Lowe, Rachel M" userId="93b75d29-27f6-4dab-b540-bade7f33a1ad" providerId="ADAL" clId="{3A09807C-0A35-43B8-9B58-B1294ABA1295}" dt="2021-05-12T08:42:09.284" v="15290" actId="20577"/>
        <pc:sldMkLst>
          <pc:docMk/>
          <pc:sldMk cId="4113758511" sldId="269"/>
        </pc:sldMkLst>
        <pc:spChg chg="mod">
          <ac:chgData name="Lowe, Rachel M" userId="93b75d29-27f6-4dab-b540-bade7f33a1ad" providerId="ADAL" clId="{3A09807C-0A35-43B8-9B58-B1294ABA1295}" dt="2021-05-11T13:00:09.090" v="10462" actId="20577"/>
          <ac:spMkLst>
            <pc:docMk/>
            <pc:sldMk cId="4113758511" sldId="269"/>
            <ac:spMk id="2" creationId="{C8848F21-63DA-4C93-A49E-4A146ED79265}"/>
          </ac:spMkLst>
        </pc:spChg>
        <pc:spChg chg="mod">
          <ac:chgData name="Lowe, Rachel M" userId="93b75d29-27f6-4dab-b540-bade7f33a1ad" providerId="ADAL" clId="{3A09807C-0A35-43B8-9B58-B1294ABA1295}" dt="2021-05-12T08:35:30.085" v="15241" actId="27636"/>
          <ac:spMkLst>
            <pc:docMk/>
            <pc:sldMk cId="4113758511" sldId="269"/>
            <ac:spMk id="4" creationId="{F12D8F18-46E9-4BD7-8A96-1C516B6180AC}"/>
          </ac:spMkLst>
        </pc:spChg>
        <pc:spChg chg="mod">
          <ac:chgData name="Lowe, Rachel M" userId="93b75d29-27f6-4dab-b540-bade7f33a1ad" providerId="ADAL" clId="{3A09807C-0A35-43B8-9B58-B1294ABA1295}" dt="2021-05-12T08:35:51.693" v="15288" actId="20577"/>
          <ac:spMkLst>
            <pc:docMk/>
            <pc:sldMk cId="4113758511" sldId="269"/>
            <ac:spMk id="6" creationId="{F0E19CD0-145F-4B9B-9C0B-74AFF6275DC5}"/>
          </ac:spMkLst>
        </pc:spChg>
      </pc:sldChg>
      <pc:sldChg chg="addSp delSp modSp new mod modAnim">
        <pc:chgData name="Lowe, Rachel M" userId="93b75d29-27f6-4dab-b540-bade7f33a1ad" providerId="ADAL" clId="{3A09807C-0A35-43B8-9B58-B1294ABA1295}" dt="2021-05-12T09:36:09.412" v="17387" actId="20577"/>
        <pc:sldMkLst>
          <pc:docMk/>
          <pc:sldMk cId="1169466456" sldId="270"/>
        </pc:sldMkLst>
        <pc:spChg chg="mod">
          <ac:chgData name="Lowe, Rachel M" userId="93b75d29-27f6-4dab-b540-bade7f33a1ad" providerId="ADAL" clId="{3A09807C-0A35-43B8-9B58-B1294ABA1295}" dt="2021-05-12T08:43:38.369" v="15291"/>
          <ac:spMkLst>
            <pc:docMk/>
            <pc:sldMk cId="1169466456" sldId="270"/>
            <ac:spMk id="2" creationId="{56B7104D-0893-4933-8C58-6D4BC7350522}"/>
          </ac:spMkLst>
        </pc:spChg>
        <pc:spChg chg="del">
          <ac:chgData name="Lowe, Rachel M" userId="93b75d29-27f6-4dab-b540-bade7f33a1ad" providerId="ADAL" clId="{3A09807C-0A35-43B8-9B58-B1294ABA1295}" dt="2021-05-12T08:43:38.369" v="15291"/>
          <ac:spMkLst>
            <pc:docMk/>
            <pc:sldMk cId="1169466456" sldId="270"/>
            <ac:spMk id="3" creationId="{DA292337-1B05-4D05-AEA8-78317225EBD2}"/>
          </ac:spMkLst>
        </pc:spChg>
        <pc:spChg chg="add mod">
          <ac:chgData name="Lowe, Rachel M" userId="93b75d29-27f6-4dab-b540-bade7f33a1ad" providerId="ADAL" clId="{3A09807C-0A35-43B8-9B58-B1294ABA1295}" dt="2021-05-12T08:44:02.256" v="15341" actId="27636"/>
          <ac:spMkLst>
            <pc:docMk/>
            <pc:sldMk cId="1169466456" sldId="270"/>
            <ac:spMk id="4" creationId="{899F87EE-C203-480F-8640-B86826D07F98}"/>
          </ac:spMkLst>
        </pc:spChg>
        <pc:spChg chg="add mod">
          <ac:chgData name="Lowe, Rachel M" userId="93b75d29-27f6-4dab-b540-bade7f33a1ad" providerId="ADAL" clId="{3A09807C-0A35-43B8-9B58-B1294ABA1295}" dt="2021-05-12T09:10:59.808" v="16226" actId="27636"/>
          <ac:spMkLst>
            <pc:docMk/>
            <pc:sldMk cId="1169466456" sldId="270"/>
            <ac:spMk id="5" creationId="{78F7A1A0-72DC-4419-A8FB-22BB105FE871}"/>
          </ac:spMkLst>
        </pc:spChg>
        <pc:spChg chg="add mod">
          <ac:chgData name="Lowe, Rachel M" userId="93b75d29-27f6-4dab-b540-bade7f33a1ad" providerId="ADAL" clId="{3A09807C-0A35-43B8-9B58-B1294ABA1295}" dt="2021-05-12T08:44:05.663" v="15342" actId="14100"/>
          <ac:spMkLst>
            <pc:docMk/>
            <pc:sldMk cId="1169466456" sldId="270"/>
            <ac:spMk id="6" creationId="{53713A28-CF7C-42B5-A408-65E0FAB306E7}"/>
          </ac:spMkLst>
        </pc:spChg>
        <pc:spChg chg="add mod">
          <ac:chgData name="Lowe, Rachel M" userId="93b75d29-27f6-4dab-b540-bade7f33a1ad" providerId="ADAL" clId="{3A09807C-0A35-43B8-9B58-B1294ABA1295}" dt="2021-05-12T09:36:09.412" v="17387" actId="20577"/>
          <ac:spMkLst>
            <pc:docMk/>
            <pc:sldMk cId="1169466456" sldId="270"/>
            <ac:spMk id="7" creationId="{5545BEEE-D02B-4632-B045-52F822E4BC1D}"/>
          </ac:spMkLst>
        </pc:spChg>
      </pc:sldChg>
      <pc:sldChg chg="modSp new mod modAnim">
        <pc:chgData name="Lowe, Rachel M" userId="93b75d29-27f6-4dab-b540-bade7f33a1ad" providerId="ADAL" clId="{3A09807C-0A35-43B8-9B58-B1294ABA1295}" dt="2021-05-12T09:38:53.770" v="17478"/>
        <pc:sldMkLst>
          <pc:docMk/>
          <pc:sldMk cId="3311844949" sldId="271"/>
        </pc:sldMkLst>
        <pc:spChg chg="mod">
          <ac:chgData name="Lowe, Rachel M" userId="93b75d29-27f6-4dab-b540-bade7f33a1ad" providerId="ADAL" clId="{3A09807C-0A35-43B8-9B58-B1294ABA1295}" dt="2021-05-12T09:36:23.530" v="17399" actId="20577"/>
          <ac:spMkLst>
            <pc:docMk/>
            <pc:sldMk cId="3311844949" sldId="271"/>
            <ac:spMk id="2" creationId="{2EDC90BD-5522-41CD-9814-99C5E76A1A12}"/>
          </ac:spMkLst>
        </pc:spChg>
        <pc:spChg chg="mod">
          <ac:chgData name="Lowe, Rachel M" userId="93b75d29-27f6-4dab-b540-bade7f33a1ad" providerId="ADAL" clId="{3A09807C-0A35-43B8-9B58-B1294ABA1295}" dt="2021-05-12T09:38:23.991" v="17473"/>
          <ac:spMkLst>
            <pc:docMk/>
            <pc:sldMk cId="3311844949" sldId="271"/>
            <ac:spMk id="3" creationId="{7BAC4D4B-C729-48C4-816B-5175521A45CA}"/>
          </ac:spMkLst>
        </pc:spChg>
      </pc:sldChg>
      <pc:sldChg chg="modSp new mod modAnim">
        <pc:chgData name="Lowe, Rachel M" userId="93b75d29-27f6-4dab-b540-bade7f33a1ad" providerId="ADAL" clId="{3A09807C-0A35-43B8-9B58-B1294ABA1295}" dt="2021-05-12T09:52:05.035" v="19621"/>
        <pc:sldMkLst>
          <pc:docMk/>
          <pc:sldMk cId="62782084" sldId="272"/>
        </pc:sldMkLst>
        <pc:spChg chg="mod">
          <ac:chgData name="Lowe, Rachel M" userId="93b75d29-27f6-4dab-b540-bade7f33a1ad" providerId="ADAL" clId="{3A09807C-0A35-43B8-9B58-B1294ABA1295}" dt="2021-05-12T09:37:07.341" v="17466" actId="20577"/>
          <ac:spMkLst>
            <pc:docMk/>
            <pc:sldMk cId="62782084" sldId="272"/>
            <ac:spMk id="2" creationId="{E6405E9F-CADD-4740-8367-DC4BC88267E7}"/>
          </ac:spMkLst>
        </pc:spChg>
        <pc:spChg chg="mod">
          <ac:chgData name="Lowe, Rachel M" userId="93b75d29-27f6-4dab-b540-bade7f33a1ad" providerId="ADAL" clId="{3A09807C-0A35-43B8-9B58-B1294ABA1295}" dt="2021-05-12T09:51:33.649" v="19610" actId="20577"/>
          <ac:spMkLst>
            <pc:docMk/>
            <pc:sldMk cId="62782084" sldId="272"/>
            <ac:spMk id="3" creationId="{F158F099-7AEF-4BE9-8BE0-A55AE4D18F75}"/>
          </ac:spMkLst>
        </pc:spChg>
      </pc:sldChg>
      <pc:sldChg chg="modSp new mod modAnim modNotesTx">
        <pc:chgData name="Lowe, Rachel M" userId="93b75d29-27f6-4dab-b540-bade7f33a1ad" providerId="ADAL" clId="{3A09807C-0A35-43B8-9B58-B1294ABA1295}" dt="2021-05-12T10:31:24.586" v="21339" actId="20577"/>
        <pc:sldMkLst>
          <pc:docMk/>
          <pc:sldMk cId="2042784965" sldId="273"/>
        </pc:sldMkLst>
        <pc:spChg chg="mod">
          <ac:chgData name="Lowe, Rachel M" userId="93b75d29-27f6-4dab-b540-bade7f33a1ad" providerId="ADAL" clId="{3A09807C-0A35-43B8-9B58-B1294ABA1295}" dt="2021-05-12T09:52:15.664" v="19635" actId="20577"/>
          <ac:spMkLst>
            <pc:docMk/>
            <pc:sldMk cId="2042784965" sldId="273"/>
            <ac:spMk id="2" creationId="{7EB7EB81-8FFB-4B59-8FF0-8C831A31F65E}"/>
          </ac:spMkLst>
        </pc:spChg>
        <pc:spChg chg="mod">
          <ac:chgData name="Lowe, Rachel M" userId="93b75d29-27f6-4dab-b540-bade7f33a1ad" providerId="ADAL" clId="{3A09807C-0A35-43B8-9B58-B1294ABA1295}" dt="2021-05-12T10:31:24.586" v="21339" actId="20577"/>
          <ac:spMkLst>
            <pc:docMk/>
            <pc:sldMk cId="2042784965" sldId="273"/>
            <ac:spMk id="3" creationId="{C63F67DE-3A94-4F78-8FDD-49277B0E6DB5}"/>
          </ac:spMkLst>
        </pc:spChg>
      </pc:sldChg>
      <pc:sldChg chg="addSp delSp modSp new mod modAnim modNotesTx">
        <pc:chgData name="Lowe, Rachel M" userId="93b75d29-27f6-4dab-b540-bade7f33a1ad" providerId="ADAL" clId="{3A09807C-0A35-43B8-9B58-B1294ABA1295}" dt="2021-05-12T11:45:12.631" v="23013" actId="20577"/>
        <pc:sldMkLst>
          <pc:docMk/>
          <pc:sldMk cId="1118019533" sldId="274"/>
        </pc:sldMkLst>
        <pc:spChg chg="mod">
          <ac:chgData name="Lowe, Rachel M" userId="93b75d29-27f6-4dab-b540-bade7f33a1ad" providerId="ADAL" clId="{3A09807C-0A35-43B8-9B58-B1294ABA1295}" dt="2021-05-12T10:32:38.730" v="21370" actId="20577"/>
          <ac:spMkLst>
            <pc:docMk/>
            <pc:sldMk cId="1118019533" sldId="274"/>
            <ac:spMk id="2" creationId="{ED6E77FB-CF3C-4F9D-A6B1-95653568990D}"/>
          </ac:spMkLst>
        </pc:spChg>
        <pc:spChg chg="del mod">
          <ac:chgData name="Lowe, Rachel M" userId="93b75d29-27f6-4dab-b540-bade7f33a1ad" providerId="ADAL" clId="{3A09807C-0A35-43B8-9B58-B1294ABA1295}" dt="2021-05-12T11:36:41.032" v="21454" actId="931"/>
          <ac:spMkLst>
            <pc:docMk/>
            <pc:sldMk cId="1118019533" sldId="274"/>
            <ac:spMk id="3" creationId="{7EC3333A-FCAA-4B7A-82A1-DB8BA4F2E0E7}"/>
          </ac:spMkLst>
        </pc:spChg>
        <pc:picChg chg="add mod">
          <ac:chgData name="Lowe, Rachel M" userId="93b75d29-27f6-4dab-b540-bade7f33a1ad" providerId="ADAL" clId="{3A09807C-0A35-43B8-9B58-B1294ABA1295}" dt="2021-05-12T11:36:58.223" v="21457" actId="1076"/>
          <ac:picMkLst>
            <pc:docMk/>
            <pc:sldMk cId="1118019533" sldId="274"/>
            <ac:picMk id="5" creationId="{3F410F9D-D307-4816-B9AE-8D759D68CDDB}"/>
          </ac:picMkLst>
        </pc:picChg>
      </pc:sldChg>
      <pc:sldChg chg="new del">
        <pc:chgData name="Lowe, Rachel M" userId="93b75d29-27f6-4dab-b540-bade7f33a1ad" providerId="ADAL" clId="{3A09807C-0A35-43B8-9B58-B1294ABA1295}" dt="2021-05-12T10:22:41.382" v="21077" actId="2696"/>
        <pc:sldMkLst>
          <pc:docMk/>
          <pc:sldMk cId="2532337803" sldId="274"/>
        </pc:sldMkLst>
      </pc:sldChg>
      <pc:sldChg chg="modSp new mod modAnim modNotesTx">
        <pc:chgData name="Lowe, Rachel M" userId="93b75d29-27f6-4dab-b540-bade7f33a1ad" providerId="ADAL" clId="{3A09807C-0A35-43B8-9B58-B1294ABA1295}" dt="2021-05-12T12:26:02.451" v="29614" actId="20577"/>
        <pc:sldMkLst>
          <pc:docMk/>
          <pc:sldMk cId="883197457" sldId="275"/>
        </pc:sldMkLst>
        <pc:spChg chg="mod">
          <ac:chgData name="Lowe, Rachel M" userId="93b75d29-27f6-4dab-b540-bade7f33a1ad" providerId="ADAL" clId="{3A09807C-0A35-43B8-9B58-B1294ABA1295}" dt="2021-05-12T11:50:53.652" v="23295" actId="114"/>
          <ac:spMkLst>
            <pc:docMk/>
            <pc:sldMk cId="883197457" sldId="275"/>
            <ac:spMk id="2" creationId="{3187BEA1-54E0-45DF-9D55-A02A5B89EE73}"/>
          </ac:spMkLst>
        </pc:spChg>
        <pc:spChg chg="mod">
          <ac:chgData name="Lowe, Rachel M" userId="93b75d29-27f6-4dab-b540-bade7f33a1ad" providerId="ADAL" clId="{3A09807C-0A35-43B8-9B58-B1294ABA1295}" dt="2021-05-12T11:48:32.347" v="23078" actId="14100"/>
          <ac:spMkLst>
            <pc:docMk/>
            <pc:sldMk cId="883197457" sldId="275"/>
            <ac:spMk id="3" creationId="{71AEC35A-25D8-4AB5-AACC-23037D172636}"/>
          </ac:spMkLst>
        </pc:spChg>
        <pc:spChg chg="mod">
          <ac:chgData name="Lowe, Rachel M" userId="93b75d29-27f6-4dab-b540-bade7f33a1ad" providerId="ADAL" clId="{3A09807C-0A35-43B8-9B58-B1294ABA1295}" dt="2021-05-12T12:24:54.690" v="29481" actId="20577"/>
          <ac:spMkLst>
            <pc:docMk/>
            <pc:sldMk cId="883197457" sldId="275"/>
            <ac:spMk id="4" creationId="{334B1E5C-14CE-4DA7-85A9-CDEF3D332FD2}"/>
          </ac:spMkLst>
        </pc:spChg>
        <pc:spChg chg="mod">
          <ac:chgData name="Lowe, Rachel M" userId="93b75d29-27f6-4dab-b540-bade7f33a1ad" providerId="ADAL" clId="{3A09807C-0A35-43B8-9B58-B1294ABA1295}" dt="2021-05-12T11:48:35.588" v="23079" actId="14100"/>
          <ac:spMkLst>
            <pc:docMk/>
            <pc:sldMk cId="883197457" sldId="275"/>
            <ac:spMk id="5" creationId="{6F571AB0-E73B-4E1E-9C1D-30898C8EAA14}"/>
          </ac:spMkLst>
        </pc:spChg>
        <pc:spChg chg="mod">
          <ac:chgData name="Lowe, Rachel M" userId="93b75d29-27f6-4dab-b540-bade7f33a1ad" providerId="ADAL" clId="{3A09807C-0A35-43B8-9B58-B1294ABA1295}" dt="2021-05-12T12:26:02.451" v="29614" actId="20577"/>
          <ac:spMkLst>
            <pc:docMk/>
            <pc:sldMk cId="883197457" sldId="275"/>
            <ac:spMk id="6" creationId="{DDC38D73-E428-4600-838A-187DAAFDCC93}"/>
          </ac:spMkLst>
        </pc:spChg>
      </pc:sldChg>
      <pc:sldChg chg="modSp new mod modNotesTx">
        <pc:chgData name="Lowe, Rachel M" userId="93b75d29-27f6-4dab-b540-bade7f33a1ad" providerId="ADAL" clId="{3A09807C-0A35-43B8-9B58-B1294ABA1295}" dt="2021-05-12T12:58:28.835" v="30580" actId="20577"/>
        <pc:sldMkLst>
          <pc:docMk/>
          <pc:sldMk cId="87653310" sldId="276"/>
        </pc:sldMkLst>
        <pc:spChg chg="mod">
          <ac:chgData name="Lowe, Rachel M" userId="93b75d29-27f6-4dab-b540-bade7f33a1ad" providerId="ADAL" clId="{3A09807C-0A35-43B8-9B58-B1294ABA1295}" dt="2021-05-12T12:27:37.569" v="29741" actId="20577"/>
          <ac:spMkLst>
            <pc:docMk/>
            <pc:sldMk cId="87653310" sldId="276"/>
            <ac:spMk id="2" creationId="{3A86618B-04AD-4C95-9C7B-9E166C51861E}"/>
          </ac:spMkLst>
        </pc:spChg>
        <pc:spChg chg="mod">
          <ac:chgData name="Lowe, Rachel M" userId="93b75d29-27f6-4dab-b540-bade7f33a1ad" providerId="ADAL" clId="{3A09807C-0A35-43B8-9B58-B1294ABA1295}" dt="2021-05-12T12:28:23.825" v="29837" actId="20577"/>
          <ac:spMkLst>
            <pc:docMk/>
            <pc:sldMk cId="87653310" sldId="276"/>
            <ac:spMk id="3" creationId="{BDEEFF70-EB63-41F9-97BC-34DC5869C06A}"/>
          </ac:spMkLst>
        </pc:spChg>
      </pc:sldChg>
      <pc:sldChg chg="modSp new del mod">
        <pc:chgData name="Lowe, Rachel M" userId="93b75d29-27f6-4dab-b540-bade7f33a1ad" providerId="ADAL" clId="{3A09807C-0A35-43B8-9B58-B1294ABA1295}" dt="2021-05-12T12:26:35.587" v="29617" actId="2696"/>
        <pc:sldMkLst>
          <pc:docMk/>
          <pc:sldMk cId="757422076" sldId="276"/>
        </pc:sldMkLst>
        <pc:spChg chg="mod">
          <ac:chgData name="Lowe, Rachel M" userId="93b75d29-27f6-4dab-b540-bade7f33a1ad" providerId="ADAL" clId="{3A09807C-0A35-43B8-9B58-B1294ABA1295}" dt="2021-05-12T12:26:32.191" v="29616" actId="20577"/>
          <ac:spMkLst>
            <pc:docMk/>
            <pc:sldMk cId="757422076" sldId="276"/>
            <ac:spMk id="2" creationId="{34527D29-2C73-403D-8A29-360C7D416E86}"/>
          </ac:spMkLst>
        </pc:spChg>
      </pc:sldChg>
      <pc:sldChg chg="modSp new mod modNotesTx">
        <pc:chgData name="Lowe, Rachel M" userId="93b75d29-27f6-4dab-b540-bade7f33a1ad" providerId="ADAL" clId="{3A09807C-0A35-43B8-9B58-B1294ABA1295}" dt="2021-05-12T12:59:02.570" v="30680" actId="20577"/>
        <pc:sldMkLst>
          <pc:docMk/>
          <pc:sldMk cId="1939524378" sldId="277"/>
        </pc:sldMkLst>
        <pc:spChg chg="mod">
          <ac:chgData name="Lowe, Rachel M" userId="93b75d29-27f6-4dab-b540-bade7f33a1ad" providerId="ADAL" clId="{3A09807C-0A35-43B8-9B58-B1294ABA1295}" dt="2021-05-12T12:58:54.580" v="30640" actId="20577"/>
          <ac:spMkLst>
            <pc:docMk/>
            <pc:sldMk cId="1939524378" sldId="277"/>
            <ac:spMk id="2" creationId="{5632056F-F207-4E15-A455-FB225E2CF16F}"/>
          </ac:spMkLst>
        </pc:spChg>
        <pc:spChg chg="mod">
          <ac:chgData name="Lowe, Rachel M" userId="93b75d29-27f6-4dab-b540-bade7f33a1ad" providerId="ADAL" clId="{3A09807C-0A35-43B8-9B58-B1294ABA1295}" dt="2021-05-12T12:58:50.028" v="30633" actId="20577"/>
          <ac:spMkLst>
            <pc:docMk/>
            <pc:sldMk cId="1939524378" sldId="277"/>
            <ac:spMk id="3" creationId="{ECB98B4A-8700-4075-A199-E48C3F3372C5}"/>
          </ac:spMkLst>
        </pc:spChg>
      </pc:sldChg>
      <pc:sldChg chg="modSp new mod">
        <pc:chgData name="Lowe, Rachel M" userId="93b75d29-27f6-4dab-b540-bade7f33a1ad" providerId="ADAL" clId="{3A09807C-0A35-43B8-9B58-B1294ABA1295}" dt="2021-05-12T13:16:30.791" v="31375" actId="20577"/>
        <pc:sldMkLst>
          <pc:docMk/>
          <pc:sldMk cId="471429825" sldId="278"/>
        </pc:sldMkLst>
        <pc:spChg chg="mod">
          <ac:chgData name="Lowe, Rachel M" userId="93b75d29-27f6-4dab-b540-bade7f33a1ad" providerId="ADAL" clId="{3A09807C-0A35-43B8-9B58-B1294ABA1295}" dt="2021-05-12T13:01:08.685" v="30864" actId="20577"/>
          <ac:spMkLst>
            <pc:docMk/>
            <pc:sldMk cId="471429825" sldId="278"/>
            <ac:spMk id="2" creationId="{BB0B9561-0503-4C14-B045-BFCC30F5D0ED}"/>
          </ac:spMkLst>
        </pc:spChg>
        <pc:spChg chg="mod">
          <ac:chgData name="Lowe, Rachel M" userId="93b75d29-27f6-4dab-b540-bade7f33a1ad" providerId="ADAL" clId="{3A09807C-0A35-43B8-9B58-B1294ABA1295}" dt="2021-05-12T13:16:30.791" v="31375" actId="20577"/>
          <ac:spMkLst>
            <pc:docMk/>
            <pc:sldMk cId="471429825" sldId="278"/>
            <ac:spMk id="3" creationId="{E64FDFA8-5640-4089-9847-4E55DD100207}"/>
          </ac:spMkLst>
        </pc:spChg>
      </pc:sldChg>
      <pc:sldChg chg="addSp delSp modSp new mod">
        <pc:chgData name="Lowe, Rachel M" userId="93b75d29-27f6-4dab-b540-bade7f33a1ad" providerId="ADAL" clId="{3A09807C-0A35-43B8-9B58-B1294ABA1295}" dt="2021-05-12T13:10:32.856" v="31072" actId="20577"/>
        <pc:sldMkLst>
          <pc:docMk/>
          <pc:sldMk cId="3429697425" sldId="279"/>
        </pc:sldMkLst>
        <pc:spChg chg="mod">
          <ac:chgData name="Lowe, Rachel M" userId="93b75d29-27f6-4dab-b540-bade7f33a1ad" providerId="ADAL" clId="{3A09807C-0A35-43B8-9B58-B1294ABA1295}" dt="2021-05-12T13:10:32.856" v="31072" actId="20577"/>
          <ac:spMkLst>
            <pc:docMk/>
            <pc:sldMk cId="3429697425" sldId="279"/>
            <ac:spMk id="2" creationId="{5270F6DF-B2EC-4574-9FB8-5ACF3D0C734C}"/>
          </ac:spMkLst>
        </pc:spChg>
        <pc:spChg chg="del">
          <ac:chgData name="Lowe, Rachel M" userId="93b75d29-27f6-4dab-b540-bade7f33a1ad" providerId="ADAL" clId="{3A09807C-0A35-43B8-9B58-B1294ABA1295}" dt="2021-05-12T13:09:36.935" v="30961" actId="931"/>
          <ac:spMkLst>
            <pc:docMk/>
            <pc:sldMk cId="3429697425" sldId="279"/>
            <ac:spMk id="3" creationId="{0E9DBCEB-3CD9-46A0-861F-5B96928F8FD9}"/>
          </ac:spMkLst>
        </pc:spChg>
        <pc:picChg chg="add mod">
          <ac:chgData name="Lowe, Rachel M" userId="93b75d29-27f6-4dab-b540-bade7f33a1ad" providerId="ADAL" clId="{3A09807C-0A35-43B8-9B58-B1294ABA1295}" dt="2021-05-12T13:10:14.222" v="31028" actId="14826"/>
          <ac:picMkLst>
            <pc:docMk/>
            <pc:sldMk cId="3429697425" sldId="279"/>
            <ac:picMk id="5" creationId="{8BEDFB24-19D8-4A88-80ED-625CC9E63A93}"/>
          </ac:picMkLst>
        </pc:picChg>
      </pc:sldChg>
      <pc:sldChg chg="addSp delSp modSp new mod">
        <pc:chgData name="Lowe, Rachel M" userId="93b75d29-27f6-4dab-b540-bade7f33a1ad" providerId="ADAL" clId="{3A09807C-0A35-43B8-9B58-B1294ABA1295}" dt="2021-05-12T13:10:48.952" v="31102" actId="20577"/>
        <pc:sldMkLst>
          <pc:docMk/>
          <pc:sldMk cId="3117585319" sldId="280"/>
        </pc:sldMkLst>
        <pc:spChg chg="mod">
          <ac:chgData name="Lowe, Rachel M" userId="93b75d29-27f6-4dab-b540-bade7f33a1ad" providerId="ADAL" clId="{3A09807C-0A35-43B8-9B58-B1294ABA1295}" dt="2021-05-12T13:10:48.952" v="31102" actId="20577"/>
          <ac:spMkLst>
            <pc:docMk/>
            <pc:sldMk cId="3117585319" sldId="280"/>
            <ac:spMk id="2" creationId="{555AE4A0-52FF-40C1-A628-FB4E55A0F846}"/>
          </ac:spMkLst>
        </pc:spChg>
        <pc:spChg chg="del">
          <ac:chgData name="Lowe, Rachel M" userId="93b75d29-27f6-4dab-b540-bade7f33a1ad" providerId="ADAL" clId="{3A09807C-0A35-43B8-9B58-B1294ABA1295}" dt="2021-05-12T13:10:42.569" v="31074" actId="931"/>
          <ac:spMkLst>
            <pc:docMk/>
            <pc:sldMk cId="3117585319" sldId="280"/>
            <ac:spMk id="3" creationId="{A60AC76E-B0C8-495F-B98A-836431F046E9}"/>
          </ac:spMkLst>
        </pc:spChg>
        <pc:picChg chg="add mod">
          <ac:chgData name="Lowe, Rachel M" userId="93b75d29-27f6-4dab-b540-bade7f33a1ad" providerId="ADAL" clId="{3A09807C-0A35-43B8-9B58-B1294ABA1295}" dt="2021-05-12T13:10:44.062" v="31076" actId="27614"/>
          <ac:picMkLst>
            <pc:docMk/>
            <pc:sldMk cId="3117585319" sldId="280"/>
            <ac:picMk id="5" creationId="{341EB68C-82C1-43B0-A779-9C8C626E9352}"/>
          </ac:picMkLst>
        </pc:picChg>
      </pc:sldChg>
      <pc:sldChg chg="addSp delSp modSp new mod">
        <pc:chgData name="Lowe, Rachel M" userId="93b75d29-27f6-4dab-b540-bade7f33a1ad" providerId="ADAL" clId="{3A09807C-0A35-43B8-9B58-B1294ABA1295}" dt="2021-05-12T13:11:44.947" v="31143" actId="20577"/>
        <pc:sldMkLst>
          <pc:docMk/>
          <pc:sldMk cId="3585529614" sldId="281"/>
        </pc:sldMkLst>
        <pc:spChg chg="mod">
          <ac:chgData name="Lowe, Rachel M" userId="93b75d29-27f6-4dab-b540-bade7f33a1ad" providerId="ADAL" clId="{3A09807C-0A35-43B8-9B58-B1294ABA1295}" dt="2021-05-12T13:11:44.947" v="31143" actId="20577"/>
          <ac:spMkLst>
            <pc:docMk/>
            <pc:sldMk cId="3585529614" sldId="281"/>
            <ac:spMk id="2" creationId="{893BB3A3-2FFA-4A6E-8AAA-59DE64A2BC58}"/>
          </ac:spMkLst>
        </pc:spChg>
        <pc:spChg chg="del">
          <ac:chgData name="Lowe, Rachel M" userId="93b75d29-27f6-4dab-b540-bade7f33a1ad" providerId="ADAL" clId="{3A09807C-0A35-43B8-9B58-B1294ABA1295}" dt="2021-05-12T13:11:22.728" v="31104" actId="931"/>
          <ac:spMkLst>
            <pc:docMk/>
            <pc:sldMk cId="3585529614" sldId="281"/>
            <ac:spMk id="3" creationId="{6D0EE4B6-3C20-4680-8770-CFBA2DB866B4}"/>
          </ac:spMkLst>
        </pc:spChg>
        <pc:picChg chg="add mod">
          <ac:chgData name="Lowe, Rachel M" userId="93b75d29-27f6-4dab-b540-bade7f33a1ad" providerId="ADAL" clId="{3A09807C-0A35-43B8-9B58-B1294ABA1295}" dt="2021-05-12T13:11:23.791" v="31105" actId="27614"/>
          <ac:picMkLst>
            <pc:docMk/>
            <pc:sldMk cId="3585529614" sldId="281"/>
            <ac:picMk id="5" creationId="{A0937359-29C4-49FC-A39C-69861468225D}"/>
          </ac:picMkLst>
        </pc:picChg>
      </pc:sldChg>
      <pc:sldChg chg="addSp delSp modSp new mod modAnim">
        <pc:chgData name="Lowe, Rachel M" userId="93b75d29-27f6-4dab-b540-bade7f33a1ad" providerId="ADAL" clId="{3A09807C-0A35-43B8-9B58-B1294ABA1295}" dt="2021-05-12T13:15:55.178" v="31339"/>
        <pc:sldMkLst>
          <pc:docMk/>
          <pc:sldMk cId="2797260845" sldId="282"/>
        </pc:sldMkLst>
        <pc:spChg chg="mod">
          <ac:chgData name="Lowe, Rachel M" userId="93b75d29-27f6-4dab-b540-bade7f33a1ad" providerId="ADAL" clId="{3A09807C-0A35-43B8-9B58-B1294ABA1295}" dt="2021-05-12T13:12:49.178" v="31197"/>
          <ac:spMkLst>
            <pc:docMk/>
            <pc:sldMk cId="2797260845" sldId="282"/>
            <ac:spMk id="2" creationId="{33DAA633-133D-4233-8FA8-E0623A5D0509}"/>
          </ac:spMkLst>
        </pc:spChg>
        <pc:spChg chg="del mod">
          <ac:chgData name="Lowe, Rachel M" userId="93b75d29-27f6-4dab-b540-bade7f33a1ad" providerId="ADAL" clId="{3A09807C-0A35-43B8-9B58-B1294ABA1295}" dt="2021-05-12T13:12:08.998" v="31184" actId="931"/>
          <ac:spMkLst>
            <pc:docMk/>
            <pc:sldMk cId="2797260845" sldId="282"/>
            <ac:spMk id="3" creationId="{D6213002-C14D-4421-AAA5-78A48B47A654}"/>
          </ac:spMkLst>
        </pc:spChg>
        <pc:spChg chg="add mod">
          <ac:chgData name="Lowe, Rachel M" userId="93b75d29-27f6-4dab-b540-bade7f33a1ad" providerId="ADAL" clId="{3A09807C-0A35-43B8-9B58-B1294ABA1295}" dt="2021-05-12T13:15:34.104" v="31332" actId="122"/>
          <ac:spMkLst>
            <pc:docMk/>
            <pc:sldMk cId="2797260845" sldId="282"/>
            <ac:spMk id="12" creationId="{905EE71F-156F-4A50-B4CF-45E3763E0837}"/>
          </ac:spMkLst>
        </pc:spChg>
        <pc:picChg chg="add mod">
          <ac:chgData name="Lowe, Rachel M" userId="93b75d29-27f6-4dab-b540-bade7f33a1ad" providerId="ADAL" clId="{3A09807C-0A35-43B8-9B58-B1294ABA1295}" dt="2021-05-12T13:12:49.178" v="31197"/>
          <ac:picMkLst>
            <pc:docMk/>
            <pc:sldMk cId="2797260845" sldId="282"/>
            <ac:picMk id="5" creationId="{41721309-E53C-4B31-B4CA-92E426B44625}"/>
          </ac:picMkLst>
        </pc:picChg>
        <pc:picChg chg="add mod">
          <ac:chgData name="Lowe, Rachel M" userId="93b75d29-27f6-4dab-b540-bade7f33a1ad" providerId="ADAL" clId="{3A09807C-0A35-43B8-9B58-B1294ABA1295}" dt="2021-05-12T13:12:49.874" v="31198" actId="1076"/>
          <ac:picMkLst>
            <pc:docMk/>
            <pc:sldMk cId="2797260845" sldId="282"/>
            <ac:picMk id="7" creationId="{13F59E58-4E67-4C58-A7F3-4CBD8F61579E}"/>
          </ac:picMkLst>
        </pc:picChg>
        <pc:picChg chg="add mod">
          <ac:chgData name="Lowe, Rachel M" userId="93b75d29-27f6-4dab-b540-bade7f33a1ad" providerId="ADAL" clId="{3A09807C-0A35-43B8-9B58-B1294ABA1295}" dt="2021-05-12T13:12:48.811" v="31196" actId="1076"/>
          <ac:picMkLst>
            <pc:docMk/>
            <pc:sldMk cId="2797260845" sldId="282"/>
            <ac:picMk id="9" creationId="{1935D36E-F73A-4578-A37F-A96627EB9B68}"/>
          </ac:picMkLst>
        </pc:picChg>
        <pc:picChg chg="add mod">
          <ac:chgData name="Lowe, Rachel M" userId="93b75d29-27f6-4dab-b540-bade7f33a1ad" providerId="ADAL" clId="{3A09807C-0A35-43B8-9B58-B1294ABA1295}" dt="2021-05-12T13:12:20.064" v="31188" actId="1076"/>
          <ac:picMkLst>
            <pc:docMk/>
            <pc:sldMk cId="2797260845" sldId="282"/>
            <ac:picMk id="11" creationId="{56488D46-76D5-47C7-8CBA-7E959BCEBE7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8642-58B6-421F-AA45-E05DBFB50562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3F021A7-A3DB-423D-8779-8454F035DD40}">
      <dgm:prSet phldrT="[Text]"/>
      <dgm:spPr/>
      <dgm:t>
        <a:bodyPr/>
        <a:lstStyle/>
        <a:p>
          <a:r>
            <a:rPr lang="en-GB" dirty="0"/>
            <a:t>Player reads text</a:t>
          </a:r>
        </a:p>
      </dgm:t>
    </dgm:pt>
    <dgm:pt modelId="{ECA1B008-1E7D-4F7C-AE9A-177E3DDBDE77}" type="parTrans" cxnId="{E53B0233-4FB4-4DF6-BEA7-2F379A6F9BFA}">
      <dgm:prSet/>
      <dgm:spPr/>
      <dgm:t>
        <a:bodyPr/>
        <a:lstStyle/>
        <a:p>
          <a:endParaRPr lang="en-GB"/>
        </a:p>
      </dgm:t>
    </dgm:pt>
    <dgm:pt modelId="{D0CD9D8F-AF98-4897-B6BD-1D3671CCD96B}" type="sibTrans" cxnId="{E53B0233-4FB4-4DF6-BEA7-2F379A6F9BFA}">
      <dgm:prSet/>
      <dgm:spPr/>
      <dgm:t>
        <a:bodyPr/>
        <a:lstStyle/>
        <a:p>
          <a:endParaRPr lang="en-GB"/>
        </a:p>
      </dgm:t>
    </dgm:pt>
    <dgm:pt modelId="{262A67C5-530E-4A96-BD65-9D2D448C234A}">
      <dgm:prSet phldrT="[Text]"/>
      <dgm:spPr/>
      <dgm:t>
        <a:bodyPr/>
        <a:lstStyle/>
        <a:p>
          <a:r>
            <a:rPr lang="en-GB" dirty="0"/>
            <a:t>Player is given options in the form of links</a:t>
          </a:r>
        </a:p>
      </dgm:t>
    </dgm:pt>
    <dgm:pt modelId="{FBA39BD7-6A78-4747-85CF-CBDDA7ADF498}" type="parTrans" cxnId="{7A9DF822-4927-4F30-9572-5FB6E2435670}">
      <dgm:prSet/>
      <dgm:spPr/>
      <dgm:t>
        <a:bodyPr/>
        <a:lstStyle/>
        <a:p>
          <a:endParaRPr lang="en-GB"/>
        </a:p>
      </dgm:t>
    </dgm:pt>
    <dgm:pt modelId="{3B8462DE-EF70-4280-929D-1108BD9C29FD}" type="sibTrans" cxnId="{7A9DF822-4927-4F30-9572-5FB6E2435670}">
      <dgm:prSet/>
      <dgm:spPr/>
      <dgm:t>
        <a:bodyPr/>
        <a:lstStyle/>
        <a:p>
          <a:endParaRPr lang="en-GB"/>
        </a:p>
      </dgm:t>
    </dgm:pt>
    <dgm:pt modelId="{66CE29B5-D298-492E-BB61-032314D36EDB}">
      <dgm:prSet phldrT="[Text]"/>
      <dgm:spPr/>
      <dgm:t>
        <a:bodyPr/>
        <a:lstStyle/>
        <a:p>
          <a:r>
            <a:rPr lang="en-GB" dirty="0"/>
            <a:t>Player chooses which option to take/which link to follow</a:t>
          </a:r>
        </a:p>
      </dgm:t>
    </dgm:pt>
    <dgm:pt modelId="{0715E60E-6836-4054-81D6-8A81CDFC754F}" type="parTrans" cxnId="{9745B219-4E0F-464A-B3AD-7DA42B04B1E9}">
      <dgm:prSet/>
      <dgm:spPr/>
      <dgm:t>
        <a:bodyPr/>
        <a:lstStyle/>
        <a:p>
          <a:endParaRPr lang="en-GB"/>
        </a:p>
      </dgm:t>
    </dgm:pt>
    <dgm:pt modelId="{4200FC4D-74F2-4D6F-B60B-0872B61FA32B}" type="sibTrans" cxnId="{9745B219-4E0F-464A-B3AD-7DA42B04B1E9}">
      <dgm:prSet/>
      <dgm:spPr/>
      <dgm:t>
        <a:bodyPr/>
        <a:lstStyle/>
        <a:p>
          <a:endParaRPr lang="en-GB"/>
        </a:p>
      </dgm:t>
    </dgm:pt>
    <dgm:pt modelId="{4646BF5F-3BE8-445E-9E02-B8A17567D059}">
      <dgm:prSet phldrT="[Text]"/>
      <dgm:spPr/>
      <dgm:t>
        <a:bodyPr/>
        <a:lstStyle/>
        <a:p>
          <a:r>
            <a:rPr lang="en-GB" dirty="0"/>
            <a:t>Player presented with the consequences of their choice</a:t>
          </a:r>
        </a:p>
      </dgm:t>
    </dgm:pt>
    <dgm:pt modelId="{B3FA1945-8699-4086-B971-FC29085C282E}" type="parTrans" cxnId="{C925DCEB-B54F-4775-9C67-7ADE22905BE3}">
      <dgm:prSet/>
      <dgm:spPr/>
      <dgm:t>
        <a:bodyPr/>
        <a:lstStyle/>
        <a:p>
          <a:endParaRPr lang="en-GB"/>
        </a:p>
      </dgm:t>
    </dgm:pt>
    <dgm:pt modelId="{5216DD9E-9398-4617-AD0E-A98E0CF5AA33}" type="sibTrans" cxnId="{C925DCEB-B54F-4775-9C67-7ADE22905BE3}">
      <dgm:prSet/>
      <dgm:spPr/>
      <dgm:t>
        <a:bodyPr/>
        <a:lstStyle/>
        <a:p>
          <a:endParaRPr lang="en-GB"/>
        </a:p>
      </dgm:t>
    </dgm:pt>
    <dgm:pt modelId="{3D404B8E-5883-4D0C-A357-C2E3D1154F9C}" type="pres">
      <dgm:prSet presAssocID="{67948642-58B6-421F-AA45-E05DBFB50562}" presName="Name0" presStyleCnt="0">
        <dgm:presLayoutVars>
          <dgm:dir/>
          <dgm:resizeHandles val="exact"/>
        </dgm:presLayoutVars>
      </dgm:prSet>
      <dgm:spPr/>
    </dgm:pt>
    <dgm:pt modelId="{E3EF7320-2143-4A81-B76C-0BF1235C4A2B}" type="pres">
      <dgm:prSet presAssocID="{67948642-58B6-421F-AA45-E05DBFB50562}" presName="cycle" presStyleCnt="0"/>
      <dgm:spPr/>
    </dgm:pt>
    <dgm:pt modelId="{A975BCBA-D3B6-4569-A798-640FC9EE9074}" type="pres">
      <dgm:prSet presAssocID="{53F021A7-A3DB-423D-8779-8454F035DD40}" presName="nodeFirstNode" presStyleLbl="node1" presStyleIdx="0" presStyleCnt="4">
        <dgm:presLayoutVars>
          <dgm:bulletEnabled val="1"/>
        </dgm:presLayoutVars>
      </dgm:prSet>
      <dgm:spPr/>
    </dgm:pt>
    <dgm:pt modelId="{7DE6FE2A-3D53-4D48-B1BB-C26902EC7A5A}" type="pres">
      <dgm:prSet presAssocID="{D0CD9D8F-AF98-4897-B6BD-1D3671CCD96B}" presName="sibTransFirstNode" presStyleLbl="bgShp" presStyleIdx="0" presStyleCnt="1"/>
      <dgm:spPr/>
    </dgm:pt>
    <dgm:pt modelId="{F19481D3-2AEE-4086-B757-EFCB0EFBA3F7}" type="pres">
      <dgm:prSet presAssocID="{262A67C5-530E-4A96-BD65-9D2D448C234A}" presName="nodeFollowingNodes" presStyleLbl="node1" presStyleIdx="1" presStyleCnt="4">
        <dgm:presLayoutVars>
          <dgm:bulletEnabled val="1"/>
        </dgm:presLayoutVars>
      </dgm:prSet>
      <dgm:spPr/>
    </dgm:pt>
    <dgm:pt modelId="{91D448DF-BC4D-4D20-9471-14BC7D96CFD5}" type="pres">
      <dgm:prSet presAssocID="{66CE29B5-D298-492E-BB61-032314D36EDB}" presName="nodeFollowingNodes" presStyleLbl="node1" presStyleIdx="2" presStyleCnt="4">
        <dgm:presLayoutVars>
          <dgm:bulletEnabled val="1"/>
        </dgm:presLayoutVars>
      </dgm:prSet>
      <dgm:spPr/>
    </dgm:pt>
    <dgm:pt modelId="{79CD14D3-4EEC-4C7C-B99B-9A556AB0CCA4}" type="pres">
      <dgm:prSet presAssocID="{4646BF5F-3BE8-445E-9E02-B8A17567D059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9745B219-4E0F-464A-B3AD-7DA42B04B1E9}" srcId="{67948642-58B6-421F-AA45-E05DBFB50562}" destId="{66CE29B5-D298-492E-BB61-032314D36EDB}" srcOrd="2" destOrd="0" parTransId="{0715E60E-6836-4054-81D6-8A81CDFC754F}" sibTransId="{4200FC4D-74F2-4D6F-B60B-0872B61FA32B}"/>
    <dgm:cxn modelId="{7A9DF822-4927-4F30-9572-5FB6E2435670}" srcId="{67948642-58B6-421F-AA45-E05DBFB50562}" destId="{262A67C5-530E-4A96-BD65-9D2D448C234A}" srcOrd="1" destOrd="0" parTransId="{FBA39BD7-6A78-4747-85CF-CBDDA7ADF498}" sibTransId="{3B8462DE-EF70-4280-929D-1108BD9C29FD}"/>
    <dgm:cxn modelId="{F359392C-2DFE-4A86-8D55-776CF5551B48}" type="presOf" srcId="{262A67C5-530E-4A96-BD65-9D2D448C234A}" destId="{F19481D3-2AEE-4086-B757-EFCB0EFBA3F7}" srcOrd="0" destOrd="0" presId="urn:microsoft.com/office/officeart/2005/8/layout/cycle3"/>
    <dgm:cxn modelId="{E53B0233-4FB4-4DF6-BEA7-2F379A6F9BFA}" srcId="{67948642-58B6-421F-AA45-E05DBFB50562}" destId="{53F021A7-A3DB-423D-8779-8454F035DD40}" srcOrd="0" destOrd="0" parTransId="{ECA1B008-1E7D-4F7C-AE9A-177E3DDBDE77}" sibTransId="{D0CD9D8F-AF98-4897-B6BD-1D3671CCD96B}"/>
    <dgm:cxn modelId="{7C9E0736-9673-4307-A496-DA4DB77BD832}" type="presOf" srcId="{67948642-58B6-421F-AA45-E05DBFB50562}" destId="{3D404B8E-5883-4D0C-A357-C2E3D1154F9C}" srcOrd="0" destOrd="0" presId="urn:microsoft.com/office/officeart/2005/8/layout/cycle3"/>
    <dgm:cxn modelId="{53DE6076-7A38-4C1B-A03F-4B1DFA1BFB3B}" type="presOf" srcId="{4646BF5F-3BE8-445E-9E02-B8A17567D059}" destId="{79CD14D3-4EEC-4C7C-B99B-9A556AB0CCA4}" srcOrd="0" destOrd="0" presId="urn:microsoft.com/office/officeart/2005/8/layout/cycle3"/>
    <dgm:cxn modelId="{52AB6A92-965D-4680-9C1C-E6D2CF179E9D}" type="presOf" srcId="{66CE29B5-D298-492E-BB61-032314D36EDB}" destId="{91D448DF-BC4D-4D20-9471-14BC7D96CFD5}" srcOrd="0" destOrd="0" presId="urn:microsoft.com/office/officeart/2005/8/layout/cycle3"/>
    <dgm:cxn modelId="{4EEFD5D9-380E-4613-A258-47A74057D39D}" type="presOf" srcId="{D0CD9D8F-AF98-4897-B6BD-1D3671CCD96B}" destId="{7DE6FE2A-3D53-4D48-B1BB-C26902EC7A5A}" srcOrd="0" destOrd="0" presId="urn:microsoft.com/office/officeart/2005/8/layout/cycle3"/>
    <dgm:cxn modelId="{D1934BDD-5257-4E5A-BCAA-6A35CDC67376}" type="presOf" srcId="{53F021A7-A3DB-423D-8779-8454F035DD40}" destId="{A975BCBA-D3B6-4569-A798-640FC9EE9074}" srcOrd="0" destOrd="0" presId="urn:microsoft.com/office/officeart/2005/8/layout/cycle3"/>
    <dgm:cxn modelId="{C925DCEB-B54F-4775-9C67-7ADE22905BE3}" srcId="{67948642-58B6-421F-AA45-E05DBFB50562}" destId="{4646BF5F-3BE8-445E-9E02-B8A17567D059}" srcOrd="3" destOrd="0" parTransId="{B3FA1945-8699-4086-B971-FC29085C282E}" sibTransId="{5216DD9E-9398-4617-AD0E-A98E0CF5AA33}"/>
    <dgm:cxn modelId="{CB9B1892-340C-41D0-962F-0E1EB18AC5B2}" type="presParOf" srcId="{3D404B8E-5883-4D0C-A357-C2E3D1154F9C}" destId="{E3EF7320-2143-4A81-B76C-0BF1235C4A2B}" srcOrd="0" destOrd="0" presId="urn:microsoft.com/office/officeart/2005/8/layout/cycle3"/>
    <dgm:cxn modelId="{D64A5E85-AB31-4AAE-9540-1A3AB8195387}" type="presParOf" srcId="{E3EF7320-2143-4A81-B76C-0BF1235C4A2B}" destId="{A975BCBA-D3B6-4569-A798-640FC9EE9074}" srcOrd="0" destOrd="0" presId="urn:microsoft.com/office/officeart/2005/8/layout/cycle3"/>
    <dgm:cxn modelId="{746E70BE-279E-4555-B55B-F00878C87589}" type="presParOf" srcId="{E3EF7320-2143-4A81-B76C-0BF1235C4A2B}" destId="{7DE6FE2A-3D53-4D48-B1BB-C26902EC7A5A}" srcOrd="1" destOrd="0" presId="urn:microsoft.com/office/officeart/2005/8/layout/cycle3"/>
    <dgm:cxn modelId="{B7C9718A-75CF-4CEA-AF15-641305224D8D}" type="presParOf" srcId="{E3EF7320-2143-4A81-B76C-0BF1235C4A2B}" destId="{F19481D3-2AEE-4086-B757-EFCB0EFBA3F7}" srcOrd="2" destOrd="0" presId="urn:microsoft.com/office/officeart/2005/8/layout/cycle3"/>
    <dgm:cxn modelId="{913E74E7-049B-40F7-9A1C-165E564F50A9}" type="presParOf" srcId="{E3EF7320-2143-4A81-B76C-0BF1235C4A2B}" destId="{91D448DF-BC4D-4D20-9471-14BC7D96CFD5}" srcOrd="3" destOrd="0" presId="urn:microsoft.com/office/officeart/2005/8/layout/cycle3"/>
    <dgm:cxn modelId="{19DF08A1-96FC-4BCF-A12B-FAEC42E34A33}" type="presParOf" srcId="{E3EF7320-2143-4A81-B76C-0BF1235C4A2B}" destId="{79CD14D3-4EEC-4C7C-B99B-9A556AB0CCA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520898-56C5-42DE-82B5-1849C8D7966E}" type="doc">
      <dgm:prSet loTypeId="urn:microsoft.com/office/officeart/2005/8/layout/cycle7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C2A6811-1CB0-4ACE-A512-5550C42632FB}">
      <dgm:prSet phldrT="[Text]"/>
      <dgm:spPr/>
      <dgm:t>
        <a:bodyPr/>
        <a:lstStyle/>
        <a:p>
          <a:r>
            <a:rPr lang="en-GB" dirty="0"/>
            <a:t>Large-scale editing in OH-HECC</a:t>
          </a:r>
        </a:p>
      </dgm:t>
    </dgm:pt>
    <dgm:pt modelId="{DD813244-D26D-4B92-9712-548A54615134}" type="parTrans" cxnId="{16DEA762-B222-4AD1-9B04-EE014548DECE}">
      <dgm:prSet/>
      <dgm:spPr/>
      <dgm:t>
        <a:bodyPr/>
        <a:lstStyle/>
        <a:p>
          <a:endParaRPr lang="en-GB"/>
        </a:p>
      </dgm:t>
    </dgm:pt>
    <dgm:pt modelId="{1E4C55EE-510C-4037-A4AD-A9E23F18B32B}" type="sibTrans" cxnId="{16DEA762-B222-4AD1-9B04-EE014548DECE}">
      <dgm:prSet/>
      <dgm:spPr/>
      <dgm:t>
        <a:bodyPr/>
        <a:lstStyle/>
        <a:p>
          <a:endParaRPr lang="en-GB"/>
        </a:p>
      </dgm:t>
    </dgm:pt>
    <dgm:pt modelId="{45FE8853-6513-4FDD-85D7-AA52E6185D2C}">
      <dgm:prSet phldrT="[Text]"/>
      <dgm:spPr/>
      <dgm:t>
        <a:bodyPr/>
        <a:lstStyle/>
        <a:p>
          <a:r>
            <a:rPr lang="en-GB" dirty="0"/>
            <a:t>Smaller-scale editing directly in the .hecc file</a:t>
          </a:r>
        </a:p>
      </dgm:t>
    </dgm:pt>
    <dgm:pt modelId="{341149F5-2DBA-4A8C-96D3-623A66665939}" type="parTrans" cxnId="{87EBB71C-1DEE-41E8-8DC6-FEF82281A418}">
      <dgm:prSet/>
      <dgm:spPr/>
      <dgm:t>
        <a:bodyPr/>
        <a:lstStyle/>
        <a:p>
          <a:endParaRPr lang="en-GB"/>
        </a:p>
      </dgm:t>
    </dgm:pt>
    <dgm:pt modelId="{F78005AC-115F-4910-9876-DD3A91265CCC}" type="sibTrans" cxnId="{87EBB71C-1DEE-41E8-8DC6-FEF82281A418}">
      <dgm:prSet/>
      <dgm:spPr/>
      <dgm:t>
        <a:bodyPr/>
        <a:lstStyle/>
        <a:p>
          <a:endParaRPr lang="en-GB"/>
        </a:p>
      </dgm:t>
    </dgm:pt>
    <dgm:pt modelId="{9A07C970-2001-4360-9C3A-A1F91AC15BD6}">
      <dgm:prSet phldrT="[Text]"/>
      <dgm:spPr/>
      <dgm:t>
        <a:bodyPr/>
        <a:lstStyle/>
        <a:p>
          <a:r>
            <a:rPr lang="en-GB" dirty="0"/>
            <a:t>Export the .hecc file with HECC-UP</a:t>
          </a:r>
        </a:p>
      </dgm:t>
    </dgm:pt>
    <dgm:pt modelId="{3D3E1485-6605-4189-A08E-2EF944EE002A}" type="parTrans" cxnId="{B52D0198-D3E1-4652-B7CB-2DCB0975DD7D}">
      <dgm:prSet/>
      <dgm:spPr/>
      <dgm:t>
        <a:bodyPr/>
        <a:lstStyle/>
        <a:p>
          <a:endParaRPr lang="en-GB"/>
        </a:p>
      </dgm:t>
    </dgm:pt>
    <dgm:pt modelId="{012EBCE3-61C9-4DCE-8421-327A28386A23}" type="sibTrans" cxnId="{B52D0198-D3E1-4652-B7CB-2DCB0975DD7D}">
      <dgm:prSet/>
      <dgm:spPr/>
      <dgm:t>
        <a:bodyPr/>
        <a:lstStyle/>
        <a:p>
          <a:endParaRPr lang="en-GB"/>
        </a:p>
      </dgm:t>
    </dgm:pt>
    <dgm:pt modelId="{32570B0A-F4D7-44E5-81F0-8A9878D629C1}" type="pres">
      <dgm:prSet presAssocID="{80520898-56C5-42DE-82B5-1849C8D7966E}" presName="Name0" presStyleCnt="0">
        <dgm:presLayoutVars>
          <dgm:dir/>
          <dgm:resizeHandles val="exact"/>
        </dgm:presLayoutVars>
      </dgm:prSet>
      <dgm:spPr/>
    </dgm:pt>
    <dgm:pt modelId="{34A24456-2493-45EA-AE51-75C8E6559D95}" type="pres">
      <dgm:prSet presAssocID="{1C2A6811-1CB0-4ACE-A512-5550C42632FB}" presName="node" presStyleLbl="node1" presStyleIdx="0" presStyleCnt="3">
        <dgm:presLayoutVars>
          <dgm:bulletEnabled val="1"/>
        </dgm:presLayoutVars>
      </dgm:prSet>
      <dgm:spPr/>
    </dgm:pt>
    <dgm:pt modelId="{790C497F-E22F-4035-9104-9F64C03BC142}" type="pres">
      <dgm:prSet presAssocID="{1E4C55EE-510C-4037-A4AD-A9E23F18B32B}" presName="sibTrans" presStyleLbl="sibTrans2D1" presStyleIdx="0" presStyleCnt="3"/>
      <dgm:spPr/>
    </dgm:pt>
    <dgm:pt modelId="{5E77E644-CA9D-4837-B3F6-3109D8B8CB12}" type="pres">
      <dgm:prSet presAssocID="{1E4C55EE-510C-4037-A4AD-A9E23F18B32B}" presName="connectorText" presStyleLbl="sibTrans2D1" presStyleIdx="0" presStyleCnt="3"/>
      <dgm:spPr/>
    </dgm:pt>
    <dgm:pt modelId="{85DF0673-9196-4461-A305-06E6F5E0D643}" type="pres">
      <dgm:prSet presAssocID="{45FE8853-6513-4FDD-85D7-AA52E6185D2C}" presName="node" presStyleLbl="node1" presStyleIdx="1" presStyleCnt="3">
        <dgm:presLayoutVars>
          <dgm:bulletEnabled val="1"/>
        </dgm:presLayoutVars>
      </dgm:prSet>
      <dgm:spPr/>
    </dgm:pt>
    <dgm:pt modelId="{A48674F6-56FC-44DD-8E39-B8B75BA65D11}" type="pres">
      <dgm:prSet presAssocID="{F78005AC-115F-4910-9876-DD3A91265CCC}" presName="sibTrans" presStyleLbl="sibTrans2D1" presStyleIdx="1" presStyleCnt="3"/>
      <dgm:spPr/>
    </dgm:pt>
    <dgm:pt modelId="{47DF80B2-40E8-4FD7-BFDA-69A6A1731696}" type="pres">
      <dgm:prSet presAssocID="{F78005AC-115F-4910-9876-DD3A91265CCC}" presName="connectorText" presStyleLbl="sibTrans2D1" presStyleIdx="1" presStyleCnt="3"/>
      <dgm:spPr/>
    </dgm:pt>
    <dgm:pt modelId="{C5024710-8B56-4472-BC60-0BAD4EB91876}" type="pres">
      <dgm:prSet presAssocID="{9A07C970-2001-4360-9C3A-A1F91AC15BD6}" presName="node" presStyleLbl="node1" presStyleIdx="2" presStyleCnt="3">
        <dgm:presLayoutVars>
          <dgm:bulletEnabled val="1"/>
        </dgm:presLayoutVars>
      </dgm:prSet>
      <dgm:spPr/>
    </dgm:pt>
    <dgm:pt modelId="{AD123879-1865-4178-8E1F-8D871493F26A}" type="pres">
      <dgm:prSet presAssocID="{012EBCE3-61C9-4DCE-8421-327A28386A23}" presName="sibTrans" presStyleLbl="sibTrans2D1" presStyleIdx="2" presStyleCnt="3"/>
      <dgm:spPr/>
    </dgm:pt>
    <dgm:pt modelId="{4631347B-7CA5-4C78-92A1-5971BBC11D1E}" type="pres">
      <dgm:prSet presAssocID="{012EBCE3-61C9-4DCE-8421-327A28386A23}" presName="connectorText" presStyleLbl="sibTrans2D1" presStyleIdx="2" presStyleCnt="3"/>
      <dgm:spPr/>
    </dgm:pt>
  </dgm:ptLst>
  <dgm:cxnLst>
    <dgm:cxn modelId="{87EBB71C-1DEE-41E8-8DC6-FEF82281A418}" srcId="{80520898-56C5-42DE-82B5-1849C8D7966E}" destId="{45FE8853-6513-4FDD-85D7-AA52E6185D2C}" srcOrd="1" destOrd="0" parTransId="{341149F5-2DBA-4A8C-96D3-623A66665939}" sibTransId="{F78005AC-115F-4910-9876-DD3A91265CCC}"/>
    <dgm:cxn modelId="{16DEA762-B222-4AD1-9B04-EE014548DECE}" srcId="{80520898-56C5-42DE-82B5-1849C8D7966E}" destId="{1C2A6811-1CB0-4ACE-A512-5550C42632FB}" srcOrd="0" destOrd="0" parTransId="{DD813244-D26D-4B92-9712-548A54615134}" sibTransId="{1E4C55EE-510C-4037-A4AD-A9E23F18B32B}"/>
    <dgm:cxn modelId="{4B986363-1540-4EDD-B77E-D2C37F5620A7}" type="presOf" srcId="{012EBCE3-61C9-4DCE-8421-327A28386A23}" destId="{AD123879-1865-4178-8E1F-8D871493F26A}" srcOrd="0" destOrd="0" presId="urn:microsoft.com/office/officeart/2005/8/layout/cycle7"/>
    <dgm:cxn modelId="{FAEBF169-5F20-4B4B-98DB-2E9211F67528}" type="presOf" srcId="{80520898-56C5-42DE-82B5-1849C8D7966E}" destId="{32570B0A-F4D7-44E5-81F0-8A9878D629C1}" srcOrd="0" destOrd="0" presId="urn:microsoft.com/office/officeart/2005/8/layout/cycle7"/>
    <dgm:cxn modelId="{D7D9D04C-F0AD-41CB-82A9-F971328F6E09}" type="presOf" srcId="{45FE8853-6513-4FDD-85D7-AA52E6185D2C}" destId="{85DF0673-9196-4461-A305-06E6F5E0D643}" srcOrd="0" destOrd="0" presId="urn:microsoft.com/office/officeart/2005/8/layout/cycle7"/>
    <dgm:cxn modelId="{9C66C24D-5E7B-43E6-AA1D-51EF83D9717E}" type="presOf" srcId="{F78005AC-115F-4910-9876-DD3A91265CCC}" destId="{47DF80B2-40E8-4FD7-BFDA-69A6A1731696}" srcOrd="1" destOrd="0" presId="urn:microsoft.com/office/officeart/2005/8/layout/cycle7"/>
    <dgm:cxn modelId="{B52D0198-D3E1-4652-B7CB-2DCB0975DD7D}" srcId="{80520898-56C5-42DE-82B5-1849C8D7966E}" destId="{9A07C970-2001-4360-9C3A-A1F91AC15BD6}" srcOrd="2" destOrd="0" parTransId="{3D3E1485-6605-4189-A08E-2EF944EE002A}" sibTransId="{012EBCE3-61C9-4DCE-8421-327A28386A23}"/>
    <dgm:cxn modelId="{8AF81BAA-C289-4530-B697-84ACD5C7F082}" type="presOf" srcId="{F78005AC-115F-4910-9876-DD3A91265CCC}" destId="{A48674F6-56FC-44DD-8E39-B8B75BA65D11}" srcOrd="0" destOrd="0" presId="urn:microsoft.com/office/officeart/2005/8/layout/cycle7"/>
    <dgm:cxn modelId="{35E37BAB-6F24-4E82-9236-C035A5F48087}" type="presOf" srcId="{1C2A6811-1CB0-4ACE-A512-5550C42632FB}" destId="{34A24456-2493-45EA-AE51-75C8E6559D95}" srcOrd="0" destOrd="0" presId="urn:microsoft.com/office/officeart/2005/8/layout/cycle7"/>
    <dgm:cxn modelId="{3D6F62AC-1E42-4FC9-9216-3B8D2688D5D5}" type="presOf" srcId="{012EBCE3-61C9-4DCE-8421-327A28386A23}" destId="{4631347B-7CA5-4C78-92A1-5971BBC11D1E}" srcOrd="1" destOrd="0" presId="urn:microsoft.com/office/officeart/2005/8/layout/cycle7"/>
    <dgm:cxn modelId="{187B90E0-95C3-4534-9ED5-B5D9B2EF4A61}" type="presOf" srcId="{1E4C55EE-510C-4037-A4AD-A9E23F18B32B}" destId="{790C497F-E22F-4035-9104-9F64C03BC142}" srcOrd="0" destOrd="0" presId="urn:microsoft.com/office/officeart/2005/8/layout/cycle7"/>
    <dgm:cxn modelId="{55E934F5-08F6-4DD8-8C5D-F06D8C1D4C10}" type="presOf" srcId="{1E4C55EE-510C-4037-A4AD-A9E23F18B32B}" destId="{5E77E644-CA9D-4837-B3F6-3109D8B8CB12}" srcOrd="1" destOrd="0" presId="urn:microsoft.com/office/officeart/2005/8/layout/cycle7"/>
    <dgm:cxn modelId="{BA6A9BF5-7E99-4F6B-BDEF-5EB84D494344}" type="presOf" srcId="{9A07C970-2001-4360-9C3A-A1F91AC15BD6}" destId="{C5024710-8B56-4472-BC60-0BAD4EB91876}" srcOrd="0" destOrd="0" presId="urn:microsoft.com/office/officeart/2005/8/layout/cycle7"/>
    <dgm:cxn modelId="{AD2AE3C9-B979-4293-88C9-3733963FBD69}" type="presParOf" srcId="{32570B0A-F4D7-44E5-81F0-8A9878D629C1}" destId="{34A24456-2493-45EA-AE51-75C8E6559D95}" srcOrd="0" destOrd="0" presId="urn:microsoft.com/office/officeart/2005/8/layout/cycle7"/>
    <dgm:cxn modelId="{9449C930-A5B3-4B05-A776-998CC768E1EF}" type="presParOf" srcId="{32570B0A-F4D7-44E5-81F0-8A9878D629C1}" destId="{790C497F-E22F-4035-9104-9F64C03BC142}" srcOrd="1" destOrd="0" presId="urn:microsoft.com/office/officeart/2005/8/layout/cycle7"/>
    <dgm:cxn modelId="{550C55A0-909D-4EDD-B85E-B69F0F20F0A1}" type="presParOf" srcId="{790C497F-E22F-4035-9104-9F64C03BC142}" destId="{5E77E644-CA9D-4837-B3F6-3109D8B8CB12}" srcOrd="0" destOrd="0" presId="urn:microsoft.com/office/officeart/2005/8/layout/cycle7"/>
    <dgm:cxn modelId="{349908F6-976E-4950-8FB7-455ED042F5AE}" type="presParOf" srcId="{32570B0A-F4D7-44E5-81F0-8A9878D629C1}" destId="{85DF0673-9196-4461-A305-06E6F5E0D643}" srcOrd="2" destOrd="0" presId="urn:microsoft.com/office/officeart/2005/8/layout/cycle7"/>
    <dgm:cxn modelId="{164151DE-7881-431A-8FF3-3E05C025EAB0}" type="presParOf" srcId="{32570B0A-F4D7-44E5-81F0-8A9878D629C1}" destId="{A48674F6-56FC-44DD-8E39-B8B75BA65D11}" srcOrd="3" destOrd="0" presId="urn:microsoft.com/office/officeart/2005/8/layout/cycle7"/>
    <dgm:cxn modelId="{BC29CA47-3B63-42E4-ADC4-75619D681028}" type="presParOf" srcId="{A48674F6-56FC-44DD-8E39-B8B75BA65D11}" destId="{47DF80B2-40E8-4FD7-BFDA-69A6A1731696}" srcOrd="0" destOrd="0" presId="urn:microsoft.com/office/officeart/2005/8/layout/cycle7"/>
    <dgm:cxn modelId="{991DFB87-60BB-47DA-9EB0-A38737E082E3}" type="presParOf" srcId="{32570B0A-F4D7-44E5-81F0-8A9878D629C1}" destId="{C5024710-8B56-4472-BC60-0BAD4EB91876}" srcOrd="4" destOrd="0" presId="urn:microsoft.com/office/officeart/2005/8/layout/cycle7"/>
    <dgm:cxn modelId="{FC720027-C14F-4209-B310-EB0C662CCB26}" type="presParOf" srcId="{32570B0A-F4D7-44E5-81F0-8A9878D629C1}" destId="{AD123879-1865-4178-8E1F-8D871493F26A}" srcOrd="5" destOrd="0" presId="urn:microsoft.com/office/officeart/2005/8/layout/cycle7"/>
    <dgm:cxn modelId="{7CBD9114-7656-490C-A433-3069676F394E}" type="presParOf" srcId="{AD123879-1865-4178-8E1F-8D871493F26A}" destId="{4631347B-7CA5-4C78-92A1-5971BBC11D1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6FE2A-3D53-4D48-B1BB-C26902EC7A5A}">
      <dsp:nvSpPr>
        <dsp:cNvPr id="0" name=""/>
        <dsp:cNvSpPr/>
      </dsp:nvSpPr>
      <dsp:spPr>
        <a:xfrm>
          <a:off x="662353" y="123857"/>
          <a:ext cx="3856892" cy="3856892"/>
        </a:xfrm>
        <a:prstGeom prst="circularArrow">
          <a:avLst>
            <a:gd name="adj1" fmla="val 4668"/>
            <a:gd name="adj2" fmla="val 272909"/>
            <a:gd name="adj3" fmla="val 13067504"/>
            <a:gd name="adj4" fmla="val 17872021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5BCBA-D3B6-4569-A798-640FC9EE9074}">
      <dsp:nvSpPr>
        <dsp:cNvPr id="0" name=""/>
        <dsp:cNvSpPr/>
      </dsp:nvSpPr>
      <dsp:spPr>
        <a:xfrm>
          <a:off x="1385217" y="187997"/>
          <a:ext cx="2411164" cy="12055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Player reads text</a:t>
          </a:r>
        </a:p>
      </dsp:txBody>
      <dsp:txXfrm>
        <a:off x="1444069" y="246849"/>
        <a:ext cx="2293460" cy="1087878"/>
      </dsp:txXfrm>
    </dsp:sp>
    <dsp:sp modelId="{F19481D3-2AEE-4086-B757-EFCB0EFBA3F7}">
      <dsp:nvSpPr>
        <dsp:cNvPr id="0" name=""/>
        <dsp:cNvSpPr/>
      </dsp:nvSpPr>
      <dsp:spPr>
        <a:xfrm>
          <a:off x="2770098" y="1572877"/>
          <a:ext cx="2411164" cy="12055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Player is given options in the form of links</a:t>
          </a:r>
        </a:p>
      </dsp:txBody>
      <dsp:txXfrm>
        <a:off x="2828950" y="1631729"/>
        <a:ext cx="2293460" cy="1087878"/>
      </dsp:txXfrm>
    </dsp:sp>
    <dsp:sp modelId="{91D448DF-BC4D-4D20-9471-14BC7D96CFD5}">
      <dsp:nvSpPr>
        <dsp:cNvPr id="0" name=""/>
        <dsp:cNvSpPr/>
      </dsp:nvSpPr>
      <dsp:spPr>
        <a:xfrm>
          <a:off x="1385217" y="2957758"/>
          <a:ext cx="2411164" cy="12055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Player chooses which option to take/which link to follow</a:t>
          </a:r>
        </a:p>
      </dsp:txBody>
      <dsp:txXfrm>
        <a:off x="1444069" y="3016610"/>
        <a:ext cx="2293460" cy="1087878"/>
      </dsp:txXfrm>
    </dsp:sp>
    <dsp:sp modelId="{79CD14D3-4EEC-4C7C-B99B-9A556AB0CCA4}">
      <dsp:nvSpPr>
        <dsp:cNvPr id="0" name=""/>
        <dsp:cNvSpPr/>
      </dsp:nvSpPr>
      <dsp:spPr>
        <a:xfrm>
          <a:off x="337" y="1572877"/>
          <a:ext cx="2411164" cy="12055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Player presented with the consequences of their choice</a:t>
          </a:r>
        </a:p>
      </dsp:txBody>
      <dsp:txXfrm>
        <a:off x="59189" y="1631729"/>
        <a:ext cx="2293460" cy="1087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24456-2493-45EA-AE51-75C8E6559D95}">
      <dsp:nvSpPr>
        <dsp:cNvPr id="0" name=""/>
        <dsp:cNvSpPr/>
      </dsp:nvSpPr>
      <dsp:spPr>
        <a:xfrm>
          <a:off x="1614189" y="290550"/>
          <a:ext cx="1953220" cy="9766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Large-scale editing in OH-HECC</a:t>
          </a:r>
        </a:p>
      </dsp:txBody>
      <dsp:txXfrm>
        <a:off x="1642793" y="319154"/>
        <a:ext cx="1896012" cy="919402"/>
      </dsp:txXfrm>
    </dsp:sp>
    <dsp:sp modelId="{790C497F-E22F-4035-9104-9F64C03BC142}">
      <dsp:nvSpPr>
        <dsp:cNvPr id="0" name=""/>
        <dsp:cNvSpPr/>
      </dsp:nvSpPr>
      <dsp:spPr>
        <a:xfrm rot="3600000">
          <a:off x="28882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990761" y="2073125"/>
        <a:ext cx="812976" cy="205087"/>
      </dsp:txXfrm>
    </dsp:sp>
    <dsp:sp modelId="{85DF0673-9196-4461-A305-06E6F5E0D643}">
      <dsp:nvSpPr>
        <dsp:cNvPr id="0" name=""/>
        <dsp:cNvSpPr/>
      </dsp:nvSpPr>
      <dsp:spPr>
        <a:xfrm>
          <a:off x="3227090" y="3084176"/>
          <a:ext cx="1953220" cy="976610"/>
        </a:xfrm>
        <a:prstGeom prst="roundRect">
          <a:avLst>
            <a:gd name="adj" fmla="val 10000"/>
          </a:avLst>
        </a:prstGeom>
        <a:solidFill>
          <a:schemeClr val="accent4">
            <a:hueOff val="-5598875"/>
            <a:satOff val="2630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Smaller-scale editing directly in the .hecc file</a:t>
          </a:r>
        </a:p>
      </dsp:txBody>
      <dsp:txXfrm>
        <a:off x="3255694" y="3112780"/>
        <a:ext cx="1896012" cy="919402"/>
      </dsp:txXfrm>
    </dsp:sp>
    <dsp:sp modelId="{A48674F6-56FC-44DD-8E39-B8B75BA65D11}">
      <dsp:nvSpPr>
        <dsp:cNvPr id="0" name=""/>
        <dsp:cNvSpPr/>
      </dsp:nvSpPr>
      <dsp:spPr>
        <a:xfrm rot="10800000">
          <a:off x="2081767" y="3401575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-5598875"/>
            <a:satOff val="2630"/>
            <a:lumOff val="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10800000">
        <a:off x="2184311" y="3469938"/>
        <a:ext cx="812976" cy="205087"/>
      </dsp:txXfrm>
    </dsp:sp>
    <dsp:sp modelId="{C5024710-8B56-4472-BC60-0BAD4EB91876}">
      <dsp:nvSpPr>
        <dsp:cNvPr id="0" name=""/>
        <dsp:cNvSpPr/>
      </dsp:nvSpPr>
      <dsp:spPr>
        <a:xfrm>
          <a:off x="1289" y="3084176"/>
          <a:ext cx="1953220" cy="976610"/>
        </a:xfrm>
        <a:prstGeom prst="roundRect">
          <a:avLst>
            <a:gd name="adj" fmla="val 10000"/>
          </a:avLst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Export the .hecc file with HECC-UP</a:t>
          </a:r>
        </a:p>
      </dsp:txBody>
      <dsp:txXfrm>
        <a:off x="29893" y="3112780"/>
        <a:ext cx="1896012" cy="919402"/>
      </dsp:txXfrm>
    </dsp:sp>
    <dsp:sp modelId="{AD123879-1865-4178-8E1F-8D871493F26A}">
      <dsp:nvSpPr>
        <dsp:cNvPr id="0" name=""/>
        <dsp:cNvSpPr/>
      </dsp:nvSpPr>
      <dsp:spPr>
        <a:xfrm rot="18000000">
          <a:off x="12753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377861" y="2073125"/>
        <a:ext cx="812976" cy="205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EA2B3-CDAF-40E0-ACDB-8B1419F9CD9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8B834-BB34-4B7C-8D51-42DD0FB40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6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 H. Nelson, "Complex information processing: a file structure for the complex, the changing and the indeterminate,"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ACM '65: Proceedings of the 1965 20th national conference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New York, NY, 1965.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D. E. Millard, "Games/Hypertext,"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31st ACM Conference on Hypertext and Social Media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Virtual Event, 2020.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5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I’ll show you how to use OH-HECC to create a .hecc file, add some content to the .hecc file, save it, and show you the saved .hecc file.</a:t>
            </a:r>
          </a:p>
          <a:p>
            <a:r>
              <a:rPr lang="en-GB" dirty="0"/>
              <a:t>Then I’ll open another .hecc file, show you how to open it for editing, make a few changes to it, and then use HECC-UP to edit it and open it in browser.</a:t>
            </a:r>
          </a:p>
          <a:p>
            <a:r>
              <a:rPr lang="en-GB" dirty="0"/>
              <a:t>I’ll also show you how that game works.</a:t>
            </a:r>
          </a:p>
          <a:p>
            <a:r>
              <a:rPr lang="en-GB" dirty="0"/>
              <a:t>And, to end it, I shall show what happens if you attempt giving an invalid .hecc file to HECC-UP, and then show you what happens if you edit a valid .hecc file to make it invalid in OH-HECC.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allocated time for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7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Explaining current state of the art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4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5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Proper variables were considered, did not get around to implementing them</a:t>
            </a:r>
          </a:p>
          <a:p>
            <a:r>
              <a:rPr lang="en-GB" dirty="0"/>
              <a:t>Conditional logic: it works. I am planning to work out how to remove the eval abuse, but that’ll be a job for after I’m done with exams and moving the codebase to my personal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Stretch goals: variables. Saving/loading games whilst playing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9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directed graph: in the form of a Map&lt;String, Passage&gt; (key is passage name), with each passage having a Set&lt;String&gt; (names of the passages it links to)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72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51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[3]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 Bernstein, "On hypertext narrative,"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 '09: Proceedings of the 20th ACM conference on Hypertext and hypermedia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Torino, 2009.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Letter about a mysterious opportunity from some ‘Dr Albert’ person, given an option to accept it or reject it</a:t>
            </a:r>
          </a:p>
          <a:p>
            <a:r>
              <a:rPr lang="en-GB" dirty="0"/>
              <a:t>	reject: that’s an ending</a:t>
            </a:r>
          </a:p>
          <a:p>
            <a:r>
              <a:rPr lang="en-GB" dirty="0"/>
              <a:t>	accept: continues to the rest of the game (kidnapped)</a:t>
            </a:r>
          </a:p>
          <a:p>
            <a:r>
              <a:rPr lang="en-GB" dirty="0"/>
              <a:t>Eventually goes to the first ‘death’</a:t>
            </a:r>
          </a:p>
          <a:p>
            <a:r>
              <a:rPr lang="en-GB" dirty="0"/>
              <a:t>	Wake up in an unfamiliar room</a:t>
            </a:r>
          </a:p>
          <a:p>
            <a:r>
              <a:rPr lang="en-GB" dirty="0"/>
              <a:t>	Introduced to Percival</a:t>
            </a:r>
          </a:p>
          <a:p>
            <a:r>
              <a:rPr lang="en-GB" dirty="0"/>
              <a:t>	You die</a:t>
            </a:r>
          </a:p>
          <a:p>
            <a:r>
              <a:rPr lang="en-GB" dirty="0"/>
              <a:t>Revisiting that first ‘death’</a:t>
            </a:r>
          </a:p>
          <a:p>
            <a:r>
              <a:rPr lang="en-GB" dirty="0"/>
              <a:t>	Can eventually opt to run away, find a ‘secret ending’ where it’s just a prank bro</a:t>
            </a:r>
          </a:p>
          <a:p>
            <a:r>
              <a:rPr lang="en-GB" dirty="0"/>
              <a:t>	Otherwise go back to the place where you first died, and then avoid dying this time</a:t>
            </a:r>
          </a:p>
          <a:p>
            <a:r>
              <a:rPr lang="en-GB" dirty="0"/>
              <a:t>	Ask Percival what’s going on</a:t>
            </a:r>
          </a:p>
          <a:p>
            <a:r>
              <a:rPr lang="en-GB" dirty="0"/>
              <a:t>Main ‘loop’</a:t>
            </a:r>
          </a:p>
          <a:p>
            <a:r>
              <a:rPr lang="en-GB" dirty="0"/>
              <a:t>	You die 3 more times</a:t>
            </a:r>
          </a:p>
          <a:p>
            <a:r>
              <a:rPr lang="en-GB" dirty="0"/>
              <a:t>	Meet Dr </a:t>
            </a:r>
            <a:r>
              <a:rPr lang="en-GB" dirty="0" err="1"/>
              <a:t>Spreewald</a:t>
            </a:r>
            <a:endParaRPr lang="en-GB" dirty="0"/>
          </a:p>
          <a:p>
            <a:r>
              <a:rPr lang="en-GB" dirty="0"/>
              <a:t>	Could potentially find out some useful information</a:t>
            </a:r>
          </a:p>
          <a:p>
            <a:r>
              <a:rPr lang="en-GB" dirty="0"/>
              <a:t>The start of the endings</a:t>
            </a:r>
          </a:p>
          <a:p>
            <a:r>
              <a:rPr lang="en-GB" dirty="0"/>
              <a:t>	Option of accusing </a:t>
            </a:r>
            <a:r>
              <a:rPr lang="en-GB" dirty="0" err="1"/>
              <a:t>Spreewald</a:t>
            </a:r>
            <a:r>
              <a:rPr lang="en-GB" dirty="0"/>
              <a:t> is always there</a:t>
            </a:r>
          </a:p>
          <a:p>
            <a:r>
              <a:rPr lang="en-GB" dirty="0"/>
              <a:t>	Option of accusing Dr Albert not always there (only there if you made some certain choices)</a:t>
            </a:r>
          </a:p>
          <a:p>
            <a:r>
              <a:rPr lang="en-GB" dirty="0"/>
              <a:t>First accusation always wrong (</a:t>
            </a:r>
            <a:r>
              <a:rPr lang="en-GB" dirty="0" err="1"/>
              <a:t>ngl</a:t>
            </a:r>
            <a:r>
              <a:rPr lang="en-GB" dirty="0"/>
              <a:t> this is where the ‘mystery’ aspect falls apart)</a:t>
            </a:r>
          </a:p>
          <a:p>
            <a:r>
              <a:rPr lang="en-GB" dirty="0"/>
              <a:t>	Eventually have to accuse the other person</a:t>
            </a:r>
          </a:p>
          <a:p>
            <a:r>
              <a:rPr lang="en-GB" dirty="0"/>
              <a:t>	Depending on choices from earlier, may have the option of accusing Percival</a:t>
            </a:r>
          </a:p>
          <a:p>
            <a:r>
              <a:rPr lang="en-GB" dirty="0"/>
              <a:t>		Will need to actually remember the suspicious thing Percival did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1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GOOD</a:t>
            </a:r>
          </a:p>
          <a:p>
            <a:r>
              <a:rPr lang="en-GB" dirty="0"/>
              <a:t>It’s a hypertext game!</a:t>
            </a:r>
          </a:p>
          <a:p>
            <a:endParaRPr lang="en-GB" dirty="0"/>
          </a:p>
          <a:p>
            <a:r>
              <a:rPr lang="en-GB" dirty="0"/>
              <a:t>THE BAD</a:t>
            </a:r>
          </a:p>
          <a:p>
            <a:r>
              <a:rPr lang="en-GB" dirty="0"/>
              <a:t>Linear design: not very ‘hypertextual’</a:t>
            </a:r>
          </a:p>
          <a:p>
            <a:r>
              <a:rPr lang="en-GB" dirty="0"/>
              <a:t>Poor design:</a:t>
            </a:r>
          </a:p>
          <a:p>
            <a:r>
              <a:rPr lang="en-GB" dirty="0"/>
              <a:t>	The intro had some design behind it</a:t>
            </a:r>
          </a:p>
          <a:p>
            <a:r>
              <a:rPr lang="en-GB" dirty="0"/>
              <a:t>	The end had some design behind that</a:t>
            </a:r>
          </a:p>
          <a:p>
            <a:r>
              <a:rPr lang="en-GB" dirty="0"/>
              <a:t>	But the middle was basically played by ear, and the start/end aren’t really consistent with each other</a:t>
            </a:r>
          </a:p>
          <a:p>
            <a:r>
              <a:rPr lang="en-GB" dirty="0"/>
              <a:t>Endings</a:t>
            </a:r>
          </a:p>
          <a:p>
            <a:r>
              <a:rPr lang="en-GB" dirty="0"/>
              <a:t>	Yeah the player’s initial accusation is wrong all the time; what’s the point of a murder mystery if the player’s one chance of ‘solving’ it is made redundant</a:t>
            </a:r>
          </a:p>
          <a:p>
            <a:r>
              <a:rPr lang="en-GB" dirty="0"/>
              <a:t>Lack of a statement</a:t>
            </a:r>
          </a:p>
          <a:p>
            <a:r>
              <a:rPr lang="en-GB" dirty="0"/>
              <a:t>	There was one other game I did attempt making, called ‘Assigned’. Basically the point about that one was frustration about assigned genders etc.</a:t>
            </a:r>
          </a:p>
          <a:p>
            <a:r>
              <a:rPr lang="en-GB" dirty="0"/>
              <a:t>		Put on hiatus/cancelled because it felt too much like bashing the player’s skull in with the intended message</a:t>
            </a:r>
          </a:p>
          <a:p>
            <a:r>
              <a:rPr lang="en-GB" dirty="0"/>
              <a:t>	I have been in a </a:t>
            </a:r>
            <a:r>
              <a:rPr lang="en-GB" dirty="0" err="1"/>
              <a:t>kinda</a:t>
            </a:r>
            <a:r>
              <a:rPr lang="en-GB" dirty="0"/>
              <a:t> shit state mentally over the past few months though, and I guess that the depressing nature of the </a:t>
            </a:r>
            <a:r>
              <a:rPr lang="en-GB" dirty="0" err="1"/>
              <a:t>Spreewald</a:t>
            </a:r>
            <a:r>
              <a:rPr lang="en-GB" dirty="0"/>
              <a:t> and Subject A endings were a consequence of that.</a:t>
            </a:r>
          </a:p>
          <a:p>
            <a:r>
              <a:rPr lang="en-GB" dirty="0"/>
              <a:t>‘point of no return’ passages</a:t>
            </a:r>
          </a:p>
          <a:p>
            <a:r>
              <a:rPr lang="en-GB" dirty="0"/>
              <a:t>	Wanted to make the player feel more ‘stuck’ in certain points (cornered/unable to escape/made a very regrettable choice with consequences that cannot be escaped)</a:t>
            </a:r>
          </a:p>
          <a:p>
            <a:r>
              <a:rPr lang="en-GB" dirty="0"/>
              <a:t>	But the intention probably didn’t make itself felt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65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0C49-5D98-4030-92B6-DEEF33393558}" type="datetime1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65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0AD5-15A8-4E3F-AAC0-407356EE0B3F}" type="datetime1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2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5F42-1E12-4458-9C4B-1645D5087A24}" type="datetime1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05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6AE1-E61F-4E3E-85E0-24ED101DD5AA}" type="datetime1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47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560E-8FDE-4FF2-930F-3E0F59E9E007}" type="datetime1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E488-6DC4-4CF7-8AFD-A5DEC2CFEDCA}" type="datetime1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70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4473-537C-42B8-9F06-5E586F7D9394}" type="datetime1">
              <a:rPr lang="en-GB" smtClean="0"/>
              <a:t>24/06/2021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5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2592-5213-44EB-BEF9-2DEEA1DA2574}" type="datetime1">
              <a:rPr lang="en-GB" smtClean="0"/>
              <a:t>24/06/2021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4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3DF-FFDC-42C1-BA94-6C9A55096188}" type="datetime1">
              <a:rPr lang="en-GB" smtClean="0"/>
              <a:t>24/06/2021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6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6C17-6394-487A-AB29-05DDC11373A3}" type="datetime1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1706-BB0F-46FD-BFEA-B43308A86C55}" type="datetime1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18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8766-51AF-4BC1-BF53-97452C7EAC50}" type="datetime1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eejira.essex.ac.uk/projects/A301034" TargetMode="External"/><Relationship Id="rId2" Type="http://schemas.openxmlformats.org/officeDocument/2006/relationships/hyperlink" Target="https://github.com/11BelowStudio/HECC-I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E6C5-C5B0-4B51-B4E7-F38744597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presentation about</a:t>
            </a:r>
            <a:br>
              <a:rPr lang="en-GB" dirty="0"/>
            </a:br>
            <a:r>
              <a:rPr lang="en-GB" dirty="0"/>
              <a:t>HECC-IT and Backblast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37F0A-06C3-43E1-94B0-366404F97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presentation/demonstration by Rachel Lowe</a:t>
            </a:r>
          </a:p>
          <a:p>
            <a:r>
              <a:rPr lang="en-GB" dirty="0"/>
              <a:t>(and I guess promptly followed by some sort of oral interview)</a:t>
            </a:r>
          </a:p>
          <a:p>
            <a:r>
              <a:rPr lang="en-GB" dirty="0">
                <a:hlinkClick r:id="rId2"/>
              </a:rPr>
              <a:t>https://github.com/11BelowStudio/HECC-IT/</a:t>
            </a:r>
            <a:endParaRPr lang="en-GB" dirty="0"/>
          </a:p>
          <a:p>
            <a:r>
              <a:rPr lang="en-GB" dirty="0">
                <a:hlinkClick r:id="rId3"/>
              </a:rPr>
              <a:t>https://cseejira.essex.ac.uk/projects/A301034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5E1DB-C3C0-4A01-9E1A-9CD45355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8F21-63DA-4C93-A49E-4A146ED7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OH-HECC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8350-A0C5-4D81-BCC0-2772FBEC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Key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8F18-46E9-4BD7-8A96-1C516B61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4439"/>
            <a:ext cx="5157787" cy="410522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Designing the OH-HECC editor</a:t>
            </a:r>
          </a:p>
          <a:p>
            <a:r>
              <a:rPr lang="en-GB" dirty="0"/>
              <a:t>Redesigning the OH-HECC editor due to a redundant update loop</a:t>
            </a:r>
          </a:p>
          <a:p>
            <a:r>
              <a:rPr lang="en-GB" dirty="0"/>
              <a:t>Maintaining structure and consistency of game when editing individual components</a:t>
            </a:r>
          </a:p>
          <a:p>
            <a:r>
              <a:rPr lang="en-GB" dirty="0"/>
              <a:t>Opening .hecc files</a:t>
            </a:r>
          </a:p>
          <a:p>
            <a:r>
              <a:rPr lang="en-GB" dirty="0"/>
              <a:t>Input validation</a:t>
            </a:r>
          </a:p>
          <a:p>
            <a:r>
              <a:rPr lang="en-GB" dirty="0"/>
              <a:t>Letting author ‘drag’ passages and the viewable area</a:t>
            </a:r>
          </a:p>
          <a:p>
            <a:r>
              <a:rPr lang="en-GB" dirty="0"/>
              <a:t>Saving .hecc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1E79-C49E-4A30-ACBD-76E02EB1D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 they were overcome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9CD0-145F-4B9B-9C0B-74AFF6275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4439"/>
            <a:ext cx="5183188" cy="410522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Used an MVC architecture</a:t>
            </a:r>
          </a:p>
          <a:p>
            <a:r>
              <a:rPr lang="en-GB" dirty="0"/>
              <a:t>Simplified it significantly, only needing to use event handling</a:t>
            </a:r>
          </a:p>
          <a:p>
            <a:r>
              <a:rPr lang="en-GB" dirty="0"/>
              <a:t>Internally referencing each passage via constant UUIDs, not by (changeable) names</a:t>
            </a:r>
          </a:p>
          <a:p>
            <a:r>
              <a:rPr lang="en-GB" dirty="0"/>
              <a:t>Reused (less strict) parsing logic</a:t>
            </a:r>
          </a:p>
          <a:p>
            <a:r>
              <a:rPr lang="en-GB" dirty="0"/>
              <a:t>Some reused &amp; new regexes</a:t>
            </a:r>
          </a:p>
          <a:p>
            <a:r>
              <a:rPr lang="en-GB" dirty="0"/>
              <a:t>Find difference in mouse position between each event as vector, apply that vector to the scroll offset/position of that passage</a:t>
            </a:r>
          </a:p>
          <a:p>
            <a:r>
              <a:rPr lang="en-GB" dirty="0"/>
              <a:t>‘</a:t>
            </a:r>
            <a:r>
              <a:rPr lang="en-GB" dirty="0" err="1"/>
              <a:t>toHecc</a:t>
            </a:r>
            <a:r>
              <a:rPr lang="en-GB" dirty="0"/>
              <a:t>’ methods to produce .hecc code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A591-A7B9-45D1-9613-BB02B49A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75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104D-0893-4933-8C58-6D4BC735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regarding HECC-IT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F87EE-C203-480F-8640-B86826D0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32772"/>
          </a:xfrm>
        </p:spPr>
        <p:txBody>
          <a:bodyPr>
            <a:normAutofit/>
          </a:bodyPr>
          <a:lstStyle/>
          <a:p>
            <a:r>
              <a:rPr lang="en-GB" dirty="0"/>
              <a:t>Successes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7A1A0-72DC-4419-A8FB-22BB105FE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13935"/>
            <a:ext cx="5157787" cy="40757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It can produce hypertext games</a:t>
            </a:r>
          </a:p>
          <a:p>
            <a:r>
              <a:rPr lang="en-GB" dirty="0"/>
              <a:t>Games are playable via browser</a:t>
            </a:r>
          </a:p>
          <a:p>
            <a:r>
              <a:rPr lang="en-GB" dirty="0"/>
              <a:t>Author is free to edit their WIP games however they want</a:t>
            </a:r>
          </a:p>
          <a:p>
            <a:r>
              <a:rPr lang="en-GB" dirty="0"/>
              <a:t>Conditional logic may be used</a:t>
            </a:r>
          </a:p>
          <a:p>
            <a:r>
              <a:rPr lang="en-GB" dirty="0"/>
              <a:t>OH-HECC assists in producing valid .hecc code</a:t>
            </a:r>
          </a:p>
          <a:p>
            <a:r>
              <a:rPr lang="en-GB" dirty="0"/>
              <a:t>HECC-UP explains problems with an invalid .hecc file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713A28-CF7C-42B5-A408-65E0FAB30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772"/>
          </a:xfrm>
        </p:spPr>
        <p:txBody>
          <a:bodyPr>
            <a:normAutofit/>
          </a:bodyPr>
          <a:lstStyle/>
          <a:p>
            <a:r>
              <a:rPr lang="en-GB" dirty="0"/>
              <a:t>Stretch Goals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45BEEE-D02B-4632-B045-52F822E4B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13935"/>
            <a:ext cx="5183188" cy="40757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Implementing variables into the game’s conditional logic</a:t>
            </a:r>
          </a:p>
          <a:p>
            <a:r>
              <a:rPr lang="en-GB" dirty="0"/>
              <a:t>Refactoring out the eval abuse</a:t>
            </a:r>
          </a:p>
          <a:p>
            <a:r>
              <a:rPr lang="en-GB" dirty="0"/>
              <a:t>Migrate HECC-IT codebase to a more recent version of Java</a:t>
            </a:r>
          </a:p>
          <a:p>
            <a:pPr lvl="1"/>
            <a:r>
              <a:rPr lang="en-GB" dirty="0"/>
              <a:t>Would need to export a separate executable for each OS though</a:t>
            </a:r>
          </a:p>
          <a:p>
            <a:r>
              <a:rPr lang="en-GB" dirty="0"/>
              <a:t>Custom CSS options</a:t>
            </a:r>
          </a:p>
          <a:p>
            <a:r>
              <a:rPr lang="en-GB" dirty="0"/>
              <a:t>More options for the game’s runtime behaviour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D0DAB-BAAE-4716-9E89-48A14568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6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90BD-5522-41CD-9814-99C5E76A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Backblast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4D4B-C729-48C4-816B-5175521A4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murder mystery where you are the victim!</a:t>
            </a:r>
          </a:p>
          <a:p>
            <a:r>
              <a:rPr lang="en-GB" dirty="0"/>
              <a:t>https://11belowstudio.itch.io/backblast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85BD-EB18-445B-B22E-9D697256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5E9F-CADD-4740-8367-DC4BC882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i="1" dirty="0"/>
              <a:t>Backblast</a:t>
            </a:r>
            <a:r>
              <a:rPr lang="en-GB" dirty="0"/>
              <a:t>?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F099-7AEF-4BE9-8BE0-A55AE4D1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hypertext game, produced with HECC-IT</a:t>
            </a:r>
          </a:p>
          <a:p>
            <a:pPr lvl="1"/>
            <a:r>
              <a:rPr lang="en-GB" dirty="0"/>
              <a:t>Demonstrating that HECC-IT is usable to produce hypertext games</a:t>
            </a:r>
          </a:p>
          <a:p>
            <a:pPr lvl="1"/>
            <a:r>
              <a:rPr lang="en-GB" dirty="0"/>
              <a:t>Showing that HECC-IT can be used to produce larger games as well</a:t>
            </a:r>
          </a:p>
          <a:p>
            <a:r>
              <a:rPr lang="en-GB" dirty="0"/>
              <a:t>Overall structure mostly reminiscent of a ‘branching novel’</a:t>
            </a:r>
          </a:p>
          <a:p>
            <a:pPr lvl="1"/>
            <a:r>
              <a:rPr lang="en-GB" dirty="0"/>
              <a:t>Second-person narrative, addressing player directly</a:t>
            </a:r>
          </a:p>
          <a:p>
            <a:pPr lvl="1"/>
            <a:r>
              <a:rPr lang="en-GB" dirty="0"/>
              <a:t>Most links are at the end of each passage</a:t>
            </a:r>
          </a:p>
          <a:p>
            <a:pPr lvl="1"/>
            <a:r>
              <a:rPr lang="en-GB" dirty="0"/>
              <a:t>However, the structure is intentionally somewhat cyclical</a:t>
            </a:r>
          </a:p>
          <a:p>
            <a:r>
              <a:rPr lang="en-GB" dirty="0"/>
              <a:t>‘Game’ elements</a:t>
            </a:r>
          </a:p>
          <a:p>
            <a:pPr lvl="1"/>
            <a:r>
              <a:rPr lang="en-GB" dirty="0"/>
              <a:t>Several choices made along the way will affect which endings are available</a:t>
            </a:r>
          </a:p>
          <a:p>
            <a:pPr lvl="2"/>
            <a:r>
              <a:rPr lang="en-GB" dirty="0"/>
              <a:t>Player is never explicitly informed about which choices are/are not meaningful</a:t>
            </a:r>
          </a:p>
          <a:p>
            <a:pPr lvl="1"/>
            <a:r>
              <a:rPr lang="en-GB" dirty="0"/>
              <a:t>Player is trying to work out who is killing them, and why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E7703-647F-45D1-8E30-F005F120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EB81-8FFB-4B59-8FF0-8C831A31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67DE-3A94-4F78-8FDD-49277B0E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During research, found out that ‘</a:t>
            </a:r>
            <a:r>
              <a:rPr lang="en-US" dirty="0"/>
              <a:t>the cycle, … is the central hypertext structure’[3]</a:t>
            </a:r>
          </a:p>
          <a:p>
            <a:pPr lvl="1"/>
            <a:r>
              <a:rPr lang="en-US" dirty="0"/>
              <a:t>Considered making a game with an overall cyclical structure</a:t>
            </a:r>
          </a:p>
          <a:p>
            <a:pPr lvl="1"/>
            <a:r>
              <a:rPr lang="en-US" dirty="0"/>
              <a:t>‘Stuck in a time loop’ trope seemed appropriate</a:t>
            </a:r>
          </a:p>
          <a:p>
            <a:pPr lvl="1"/>
            <a:r>
              <a:rPr lang="en-US" dirty="0"/>
              <a:t>Ideas of parallel universes and a time bomb felt like a good fit for that</a:t>
            </a:r>
          </a:p>
          <a:p>
            <a:r>
              <a:rPr lang="en-US" dirty="0"/>
              <a:t>Initially considered having a cast of potential suspects, player would have to eliminate each suspect one by one (dying multiple times) to find the culprit</a:t>
            </a:r>
          </a:p>
          <a:p>
            <a:pPr lvl="1"/>
            <a:r>
              <a:rPr lang="en-US" dirty="0"/>
              <a:t>End result was somewhat different</a:t>
            </a:r>
          </a:p>
          <a:p>
            <a:r>
              <a:rPr lang="en-US" dirty="0"/>
              <a:t>Invited to a secret pseudoscience-y research lab as a test subject.</a:t>
            </a:r>
          </a:p>
          <a:p>
            <a:pPr lvl="1"/>
            <a:r>
              <a:rPr lang="en-US" dirty="0"/>
              <a:t>Chaos ensues.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B546D-EA71-4C0B-83C2-F8AD9509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8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77FB-CF3C-4F9D-A6B1-95653568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structure of the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10F9D-D307-4816-B9AE-8D759D68C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5" y="365125"/>
            <a:ext cx="11033050" cy="635679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F45DD5-7335-4713-8F2A-ABE8603F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01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BEA1-54E0-45DF-9D55-A02A5B8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about </a:t>
            </a:r>
            <a:r>
              <a:rPr lang="en-GB" i="1" dirty="0"/>
              <a:t>Backblast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C35A-25D8-4AB5-AACC-23037D17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422940"/>
          </a:xfrm>
        </p:spPr>
        <p:txBody>
          <a:bodyPr/>
          <a:lstStyle/>
          <a:p>
            <a:r>
              <a:rPr lang="en-GB" dirty="0"/>
              <a:t>The good parts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B1E5C-14CE-4DA7-85A9-CDEF3D332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4103"/>
            <a:ext cx="5157787" cy="408556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It’s a playable hypertext game</a:t>
            </a:r>
          </a:p>
          <a:p>
            <a:r>
              <a:rPr lang="en-GB" dirty="0"/>
              <a:t>Roughly 15-30 minutes of content</a:t>
            </a:r>
          </a:p>
          <a:p>
            <a:r>
              <a:rPr lang="en-GB" dirty="0"/>
              <a:t>Some replayability from the multiple endings/branches</a:t>
            </a:r>
          </a:p>
          <a:p>
            <a:r>
              <a:rPr lang="en-GB" dirty="0"/>
              <a:t>Introduction sequence (up to the first death) sets up a somewhat engaging central mystery</a:t>
            </a:r>
          </a:p>
          <a:p>
            <a:r>
              <a:rPr lang="en-GB" dirty="0"/>
              <a:t>Causal links between passages</a:t>
            </a:r>
          </a:p>
          <a:p>
            <a:r>
              <a:rPr lang="en-GB" dirty="0"/>
              <a:t>Conditional logic ‘remembers’ earlier choices, changes some passage content/available options later on.</a:t>
            </a:r>
          </a:p>
          <a:p>
            <a:r>
              <a:rPr lang="en-GB" dirty="0"/>
              <a:t>No ‘infinite loops’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71AB0-E73B-4E1E-9C1D-30898C8EA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2940"/>
          </a:xfrm>
        </p:spPr>
        <p:txBody>
          <a:bodyPr/>
          <a:lstStyle/>
          <a:p>
            <a:r>
              <a:rPr lang="en-GB" dirty="0"/>
              <a:t>The bad parts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38D73-E428-4600-838A-187DAAFDC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4103"/>
            <a:ext cx="5183188" cy="408556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Overall structure is very linear</a:t>
            </a:r>
          </a:p>
          <a:p>
            <a:r>
              <a:rPr lang="en-GB" dirty="0"/>
              <a:t>Poorly designed overall</a:t>
            </a:r>
          </a:p>
          <a:p>
            <a:pPr lvl="1"/>
            <a:r>
              <a:rPr lang="en-GB" dirty="0"/>
              <a:t>Especially in the middle section</a:t>
            </a:r>
          </a:p>
          <a:p>
            <a:r>
              <a:rPr lang="en-GB" dirty="0"/>
              <a:t>The ‘murder mystery’ aspect is sabotaged by the endings</a:t>
            </a:r>
          </a:p>
          <a:p>
            <a:pPr lvl="1"/>
            <a:r>
              <a:rPr lang="en-GB" dirty="0"/>
              <a:t>The ‘Subject A’ ending was a retcon</a:t>
            </a:r>
          </a:p>
          <a:p>
            <a:r>
              <a:rPr lang="en-GB" dirty="0"/>
              <a:t>Didn’t take a proper look at the current state of the market</a:t>
            </a:r>
          </a:p>
          <a:p>
            <a:r>
              <a:rPr lang="en-GB" dirty="0"/>
              <a:t>Doesn’t really attempt making an artistic statement</a:t>
            </a:r>
          </a:p>
          <a:p>
            <a:r>
              <a:rPr lang="en-GB" dirty="0"/>
              <a:t>Some player frustration from the ‘point of no return’ passages</a:t>
            </a:r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0C3CD-6D76-4BB4-AA8A-73A70743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9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9561-0503-4C14-B045-BFCC30F5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graphs with my activity on Jira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DFA8-5640-4089-9847-4E55DD100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brief overview of project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7B7DB-9FF6-441D-A7BE-8EE94A4C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42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F6DF-B2EC-4574-9FB8-5ACF3D0C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Cumulative flow diagram for all issues recorded on Jira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DFB24-19D8-4A88-80ED-625CC9E63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778" y="2391292"/>
            <a:ext cx="10466443" cy="322000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5D1FD-2AD7-4927-8816-A79338CA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9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E4A0-52FF-40C1-A628-FB4E55A0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Created vs resolved issues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41EB68C-82C1-43B0-A779-9C8C626E9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86" y="1825625"/>
            <a:ext cx="6599228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B26C67-563E-4EBA-9D14-FA4A6B02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58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56D-A048-4FD6-9FD0-5FA6B266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2771-D2BA-4722-A8DE-9007C6C6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is a hypertext game?</a:t>
            </a:r>
          </a:p>
          <a:p>
            <a:r>
              <a:rPr lang="en-GB" dirty="0"/>
              <a:t>HECC-IT</a:t>
            </a:r>
          </a:p>
          <a:p>
            <a:pPr lvl="1"/>
            <a:r>
              <a:rPr lang="en-GB" dirty="0"/>
              <a:t>Context</a:t>
            </a:r>
          </a:p>
          <a:p>
            <a:pPr lvl="1"/>
            <a:r>
              <a:rPr lang="en-GB" dirty="0"/>
              <a:t>Using it</a:t>
            </a:r>
          </a:p>
          <a:p>
            <a:pPr lvl="1"/>
            <a:r>
              <a:rPr lang="en-GB" dirty="0"/>
              <a:t>Developing HECC-IT</a:t>
            </a:r>
          </a:p>
          <a:p>
            <a:pPr lvl="1"/>
            <a:r>
              <a:rPr lang="en-GB" dirty="0"/>
              <a:t>Conclusions</a:t>
            </a:r>
          </a:p>
          <a:p>
            <a:r>
              <a:rPr lang="en-GB" i="1" dirty="0"/>
              <a:t>Backblast</a:t>
            </a:r>
            <a:endParaRPr lang="en-GB" dirty="0"/>
          </a:p>
          <a:p>
            <a:pPr lvl="1"/>
            <a:r>
              <a:rPr lang="en-GB" dirty="0"/>
              <a:t>Production</a:t>
            </a:r>
          </a:p>
          <a:p>
            <a:pPr lvl="1"/>
            <a:r>
              <a:rPr lang="en-GB" dirty="0"/>
              <a:t>Conclusions</a:t>
            </a:r>
          </a:p>
          <a:p>
            <a:r>
              <a:rPr lang="en-GB" dirty="0"/>
              <a:t>Some Jira reports</a:t>
            </a:r>
          </a:p>
          <a:p>
            <a:r>
              <a:rPr lang="en-GB" dirty="0"/>
              <a:t>Demonstration</a:t>
            </a:r>
          </a:p>
          <a:p>
            <a:r>
              <a:rPr lang="en-GB" dirty="0"/>
              <a:t>Q&amp;A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193CB-CC38-45E2-BC13-CD8B6DDC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2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B3A3-2FFA-4A6E-8AAA-59DE64A2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chart for all issues so far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0937359-29C4-49FC-A39C-698614682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567"/>
            <a:ext cx="10515600" cy="424745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9B0B1-B987-47E1-943B-B391C635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2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A633-133D-4233-8FA8-E0623A5D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the time tracking 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21309-E53C-4B31-B4CA-92E426B44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6" y="2711013"/>
            <a:ext cx="10515600" cy="10379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59E58-4E67-4C58-A7F3-4CBD8F615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9" y="4758707"/>
            <a:ext cx="11107700" cy="962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35D36E-F73A-4578-A37F-A96627EB9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3748916"/>
            <a:ext cx="11422069" cy="1009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88D46-76D5-47C7-8CBA-7E959BCEB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" y="1691696"/>
            <a:ext cx="11793596" cy="1019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5EE71F-156F-4A50-B4CF-45E3763E0837}"/>
              </a:ext>
            </a:extLst>
          </p:cNvPr>
          <p:cNvSpPr txBox="1"/>
          <p:nvPr/>
        </p:nvSpPr>
        <p:spPr>
          <a:xfrm>
            <a:off x="913513" y="5720866"/>
            <a:ext cx="103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(13 * 40) + (9 * 8) + 6 = 520 + 72 + 6 = 602 hours logged on Jira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4B5E9-18BB-4D33-B24C-D50E401F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2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618B-04AD-4C95-9C7B-9E166C5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EFF70-EB63-41F9-97BC-34DC5869C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HECC-IT to make and then play some hypertext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C57A8-366B-4097-B0A4-B6160455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3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056F-F207-4E15-A455-FB225E2C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98B4A-8700-4075-A199-E48C3F337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away!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6D5E5-F3A3-44C6-8141-7B730B2E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24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2EC7-4DDD-4034-A081-AF827E0F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Summer 2020/Challenge Week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F1756-B285-4597-ACD2-E010B9756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414E6-8EC6-42D8-8286-8EC4A6D1C7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Designing the </a:t>
            </a:r>
            <a:r>
              <a:rPr lang="en-GB" i="1" dirty="0"/>
              <a:t>HECCIN’ Game </a:t>
            </a:r>
            <a:r>
              <a:rPr lang="en-GB" dirty="0"/>
              <a:t>engine</a:t>
            </a:r>
          </a:p>
          <a:p>
            <a:r>
              <a:rPr lang="en-GB" dirty="0"/>
              <a:t>Learning JavaScript for the </a:t>
            </a:r>
            <a:r>
              <a:rPr lang="en-GB" i="1" dirty="0"/>
              <a:t>HECCIN’ Game</a:t>
            </a:r>
            <a:r>
              <a:rPr lang="en-GB" dirty="0"/>
              <a:t> engine</a:t>
            </a:r>
          </a:p>
          <a:p>
            <a:r>
              <a:rPr lang="en-GB" dirty="0"/>
              <a:t>Designing the .hecc language</a:t>
            </a:r>
          </a:p>
          <a:p>
            <a:r>
              <a:rPr lang="en-GB" dirty="0"/>
              <a:t>Creating a parser for .hecc</a:t>
            </a:r>
          </a:p>
          <a:p>
            <a:r>
              <a:rPr lang="en-GB" dirty="0"/>
              <a:t>Making a parsing utility program</a:t>
            </a:r>
          </a:p>
          <a:p>
            <a:r>
              <a:rPr lang="en-GB" dirty="0"/>
              <a:t>Creating an example game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5DC788-F807-4619-9B3C-A192422F0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678507-B980-4AB8-B09C-A25520954C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 went with a state machine design, also storing ‘previous’ states on a stack.</a:t>
            </a:r>
          </a:p>
          <a:p>
            <a:r>
              <a:rPr lang="en-GB" dirty="0"/>
              <a:t>I was able to learn and use it.</a:t>
            </a:r>
          </a:p>
          <a:p>
            <a:r>
              <a:rPr lang="en-GB" dirty="0"/>
              <a:t>Created the </a:t>
            </a:r>
            <a:r>
              <a:rPr lang="en-GB" i="1" dirty="0"/>
              <a:t>HECC-SPECC</a:t>
            </a:r>
            <a:endParaRPr lang="en-GB" dirty="0"/>
          </a:p>
          <a:p>
            <a:r>
              <a:rPr lang="en-GB" dirty="0"/>
              <a:t>Created a prototype of HECC-UP</a:t>
            </a:r>
          </a:p>
          <a:p>
            <a:r>
              <a:rPr lang="en-GB" dirty="0"/>
              <a:t>Refined it further, it had a GUI</a:t>
            </a:r>
          </a:p>
          <a:p>
            <a:r>
              <a:rPr lang="en-GB" dirty="0"/>
              <a:t>Produced ‘</a:t>
            </a:r>
            <a:r>
              <a:rPr lang="en-GB" i="1" dirty="0"/>
              <a:t>A Conversation</a:t>
            </a:r>
            <a:r>
              <a:rPr lang="en-GB" dirty="0"/>
              <a:t>’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E76D93-D592-4569-927A-E106B46C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23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3338-B166-4A9F-ADF4-F2A4A3F7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Winter 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2CCC-8697-4697-8DDE-2C03BF21D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2D7F0-A7E9-466A-BB95-D361A550C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Designing the </a:t>
            </a:r>
            <a:r>
              <a:rPr lang="en-GB" i="1" dirty="0"/>
              <a:t>OH-HECC </a:t>
            </a:r>
            <a:r>
              <a:rPr lang="en-GB" dirty="0"/>
              <a:t>editor</a:t>
            </a:r>
          </a:p>
          <a:p>
            <a:r>
              <a:rPr lang="en-GB" dirty="0"/>
              <a:t>Redesigning </a:t>
            </a:r>
            <a:r>
              <a:rPr lang="en-GB" i="1" dirty="0"/>
              <a:t>OH-HECC</a:t>
            </a:r>
            <a:r>
              <a:rPr lang="en-GB" dirty="0"/>
              <a:t> to remove a redundant passive update loop</a:t>
            </a:r>
          </a:p>
          <a:p>
            <a:r>
              <a:rPr lang="en-GB" dirty="0"/>
              <a:t>Ensuring that all edits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FB98A-C055-44AC-9FB1-D7BEF9DEA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3C8B2-7C8F-41E7-84D7-692DE4CE18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Used an MVC architecture</a:t>
            </a:r>
          </a:p>
          <a:p>
            <a:r>
              <a:rPr lang="en-GB" dirty="0"/>
              <a:t>Completely refactored that out, simply using event handling.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90842-DE33-4BE5-AD67-07BE97DC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80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5921-97A0-432D-840E-BB90ADDA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D601-1E5D-4448-93DE-F5BCD3EC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[1] T. H. Nelson, "Complex information processing: a file structure for the complex, the changing and the indeterminate," in </a:t>
            </a:r>
            <a:r>
              <a:rPr lang="en-US" sz="1800" i="1" dirty="0"/>
              <a:t>ACM '65: Proceedings of the 1965 20th national conference</a:t>
            </a:r>
            <a:r>
              <a:rPr lang="en-US" sz="1800" dirty="0"/>
              <a:t>, New York, NY, 1965.</a:t>
            </a:r>
          </a:p>
          <a:p>
            <a:pPr marL="0" indent="0">
              <a:buNone/>
            </a:pPr>
            <a:r>
              <a:rPr lang="en-US" sz="1800" dirty="0"/>
              <a:t>[2] </a:t>
            </a:r>
            <a:r>
              <a:rPr lang="en-GB" sz="1800" dirty="0"/>
              <a:t>D. E. Millard, "Games/Hypertext," in </a:t>
            </a:r>
            <a:r>
              <a:rPr lang="en-GB" sz="1800" i="1" dirty="0"/>
              <a:t>Proceedings of the 31st ACM Conference on Hypertext and Social Media</a:t>
            </a:r>
            <a:r>
              <a:rPr lang="en-GB" sz="1800" dirty="0"/>
              <a:t>, Virtual Event, 2020</a:t>
            </a:r>
          </a:p>
          <a:p>
            <a:pPr marL="0" indent="0">
              <a:buNone/>
            </a:pPr>
            <a:r>
              <a:rPr lang="en-GB" sz="1800" dirty="0"/>
              <a:t>[3] M. Bernstein, "On hypertext narrative," in </a:t>
            </a:r>
            <a:r>
              <a:rPr lang="en-GB" sz="1800" i="1" dirty="0"/>
              <a:t>HT '09: Proceedings of the 20th ACM conference on Hypertext and hypermedia</a:t>
            </a:r>
            <a:r>
              <a:rPr lang="en-GB" sz="1800" dirty="0"/>
              <a:t>, Torino, 2009.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AD719-2CBE-4DC7-A5B7-A9106098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09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4334-75CA-4EB7-A8DB-376804D7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hypertext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7B41-EFE5-4E15-B1AE-098D31BBB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Hypertext</a:t>
            </a:r>
          </a:p>
          <a:p>
            <a:pPr lvl="1"/>
            <a:r>
              <a:rPr lang="en-GB" dirty="0"/>
              <a:t>‘</a:t>
            </a:r>
            <a:r>
              <a:rPr lang="en-US" i="1" dirty="0"/>
              <a:t>a body of written or pictorial material interconnected in such a complex way that it could not conveniently be presented or represented on paper’</a:t>
            </a:r>
            <a:r>
              <a:rPr lang="en-US" dirty="0"/>
              <a:t>[1]</a:t>
            </a:r>
          </a:p>
          <a:p>
            <a:pPr lvl="1"/>
            <a:r>
              <a:rPr lang="en-US" dirty="0"/>
              <a:t>Non-linear, very much interconnected structure.</a:t>
            </a:r>
          </a:p>
          <a:p>
            <a:r>
              <a:rPr lang="en-US" dirty="0"/>
              <a:t>Hypertext game</a:t>
            </a:r>
          </a:p>
          <a:p>
            <a:pPr lvl="1"/>
            <a:r>
              <a:rPr lang="en-US" dirty="0"/>
              <a:t>‘</a:t>
            </a:r>
            <a:r>
              <a:rPr lang="en-US" i="1" dirty="0"/>
              <a:t>a subset of games, with a constrained set of mechanics based around textual lexia and link following</a:t>
            </a:r>
            <a:r>
              <a:rPr lang="en-US" dirty="0"/>
              <a:t>’[2]</a:t>
            </a:r>
          </a:p>
          <a:p>
            <a:pPr lvl="1"/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F27F09-94EE-488E-B7BE-39F45A7AB3D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168392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3B5E2-13AF-4505-B728-FB3AE120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6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BD1141E-8E8C-4A7C-9B8C-F79B1DCF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12" y="0"/>
            <a:ext cx="6001588" cy="4763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56D9D-5E65-4462-B39D-07863C6F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10428"/>
            <a:ext cx="10515600" cy="2852737"/>
          </a:xfrm>
        </p:spPr>
        <p:txBody>
          <a:bodyPr/>
          <a:lstStyle/>
          <a:p>
            <a:r>
              <a:rPr lang="en-GB" dirty="0"/>
              <a:t>HECC-IT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A1A41-9DB6-4182-93D8-9C7F5EBEB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72026"/>
            <a:ext cx="10515600" cy="1500187"/>
          </a:xfrm>
        </p:spPr>
        <p:txBody>
          <a:bodyPr/>
          <a:lstStyle/>
          <a:p>
            <a:r>
              <a:rPr lang="en-GB" dirty="0"/>
              <a:t>Hypertext Editing and Creation Code Integrated Toolkit</a:t>
            </a:r>
          </a:p>
          <a:p>
            <a:r>
              <a:rPr lang="en-GB" dirty="0"/>
              <a:t>https://11belowstudio.itch.io/hecc-it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13284-1EFE-4056-A8D1-6FAC13C8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705B-DC2A-41C1-94A2-D034551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context for HECC-IT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609B6-9F4B-4CD0-8459-AF5D7B349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Existing hypertext game authoring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F330-D0AC-410A-AB16-7133238C1D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Most have options to export games playable via browser</a:t>
            </a:r>
          </a:p>
          <a:p>
            <a:r>
              <a:rPr lang="en-GB" dirty="0"/>
              <a:t>Most are freeware</a:t>
            </a:r>
          </a:p>
          <a:p>
            <a:r>
              <a:rPr lang="en-GB" dirty="0"/>
              <a:t>Produced games can incorporate conditional logic</a:t>
            </a:r>
          </a:p>
          <a:p>
            <a:r>
              <a:rPr lang="en-GB" dirty="0"/>
              <a:t>Most consist entirely of a scripting language or a GUI</a:t>
            </a:r>
          </a:p>
          <a:p>
            <a:pPr lvl="1"/>
            <a:r>
              <a:rPr lang="en-GB" dirty="0"/>
              <a:t>Some have both, but one must convert the format of the WIP game file to swap between editing methods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C985F-0CCF-4274-907D-8612197C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HECC-IT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7748A-E88D-4709-BA28-080BE039C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Produces games playable via browser</a:t>
            </a:r>
          </a:p>
          <a:p>
            <a:r>
              <a:rPr lang="en-GB" dirty="0"/>
              <a:t>Is freeware</a:t>
            </a:r>
          </a:p>
          <a:p>
            <a:r>
              <a:rPr lang="en-GB" dirty="0"/>
              <a:t>Produced games can incorporate conditional logic</a:t>
            </a:r>
          </a:p>
          <a:p>
            <a:r>
              <a:rPr lang="en-GB" dirty="0"/>
              <a:t>Authors may edit games using a scripting language and a GUI</a:t>
            </a:r>
          </a:p>
          <a:p>
            <a:pPr lvl="1"/>
            <a:r>
              <a:rPr lang="en-GB" dirty="0"/>
              <a:t>Uses the same intermediate format for both editing methods, the only ‘conversion’ is for exporting games.</a:t>
            </a:r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88F5E-F734-4027-8C8B-BFA53112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7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B2BD-2228-47C6-A6DD-1AD05CC8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HECC-IT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4AB152C-106B-4028-B05E-28E1D363B6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131437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17C61-3EE7-474E-AB32-B37B10BA84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Authors create a .hecc file</a:t>
            </a:r>
          </a:p>
          <a:p>
            <a:pPr lvl="1"/>
            <a:r>
              <a:rPr lang="en-GB" sz="2800" dirty="0"/>
              <a:t>A scripting language, defined in the </a:t>
            </a:r>
            <a:r>
              <a:rPr lang="en-GB" sz="2800" i="1" dirty="0"/>
              <a:t>HECC-SPECC</a:t>
            </a:r>
            <a:r>
              <a:rPr lang="en-GB" sz="2800" dirty="0"/>
              <a:t>, for WIP games</a:t>
            </a:r>
          </a:p>
          <a:p>
            <a:r>
              <a:rPr lang="en-GB" sz="3200" dirty="0"/>
              <a:t>Authors declare the content of the game within the .hecc file</a:t>
            </a:r>
          </a:p>
          <a:p>
            <a:pPr lvl="1"/>
            <a:r>
              <a:rPr lang="en-GB" sz="2800" dirty="0"/>
              <a:t>May do this manually</a:t>
            </a:r>
          </a:p>
          <a:p>
            <a:pPr lvl="1"/>
            <a:r>
              <a:rPr lang="en-GB" sz="2800" dirty="0"/>
              <a:t>May do this via OH-HECC</a:t>
            </a:r>
          </a:p>
          <a:p>
            <a:r>
              <a:rPr lang="en-GB" sz="3200" dirty="0"/>
              <a:t>Authors export the .hecc file into a playable, html-format game, via HECC-UP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4BF6B-3A00-4B06-9A40-1D4691B3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5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883C-5692-4ACA-87C4-AB656F8F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HECC-IT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70C9-4227-45CC-A731-C39F817A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Summer/Challenge Week 2020</a:t>
            </a:r>
          </a:p>
          <a:p>
            <a:pPr lvl="1"/>
            <a:r>
              <a:rPr lang="en-GB" dirty="0"/>
              <a:t>First version of the HECCIN’ Game HTML/JavaScript game engine</a:t>
            </a:r>
          </a:p>
          <a:p>
            <a:pPr lvl="1"/>
            <a:r>
              <a:rPr lang="en-GB" dirty="0"/>
              <a:t>First version of the HECC-UP export utility</a:t>
            </a:r>
          </a:p>
          <a:p>
            <a:r>
              <a:rPr lang="en-GB" dirty="0"/>
              <a:t>Autumn Term</a:t>
            </a:r>
          </a:p>
          <a:p>
            <a:pPr lvl="1"/>
            <a:r>
              <a:rPr lang="en-GB" dirty="0"/>
              <a:t>First version of OH-HECC</a:t>
            </a:r>
          </a:p>
          <a:p>
            <a:r>
              <a:rPr lang="en-GB" dirty="0"/>
              <a:t>Spring Term</a:t>
            </a:r>
          </a:p>
          <a:p>
            <a:pPr lvl="1"/>
            <a:r>
              <a:rPr lang="en-GB" dirty="0"/>
              <a:t>Enhancements to the HECCIN’ Game</a:t>
            </a:r>
          </a:p>
          <a:p>
            <a:pPr lvl="1"/>
            <a:r>
              <a:rPr lang="en-GB" dirty="0"/>
              <a:t>Enhancements to OH-HECC and HECC-UP</a:t>
            </a:r>
          </a:p>
          <a:p>
            <a:pPr lvl="1"/>
            <a:r>
              <a:rPr lang="en-GB" dirty="0"/>
              <a:t>Writing </a:t>
            </a:r>
            <a:r>
              <a:rPr lang="en-GB" i="1" dirty="0"/>
              <a:t>Backblast</a:t>
            </a:r>
            <a:endParaRPr lang="en-GB" dirty="0"/>
          </a:p>
          <a:p>
            <a:pPr lvl="1"/>
            <a:r>
              <a:rPr lang="en-GB" dirty="0"/>
              <a:t>Combining OH-HECC and HECC-UP into one 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0C1D-EF58-40A2-B735-0420C680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8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8F21-63DA-4C93-A49E-4A146ED7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HECCIN’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8350-A0C5-4D81-BCC0-2772FBEC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Key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8F18-46E9-4BD7-8A96-1C516B61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4439"/>
            <a:ext cx="5157787" cy="410522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Designing the HECCIN’ Game</a:t>
            </a:r>
          </a:p>
          <a:p>
            <a:r>
              <a:rPr lang="en-GB" dirty="0"/>
              <a:t>Learning JavaScript to implement this design</a:t>
            </a:r>
          </a:p>
          <a:p>
            <a:r>
              <a:rPr lang="en-GB" dirty="0"/>
              <a:t>Incorporating markdown formatting into the passage contents</a:t>
            </a:r>
          </a:p>
          <a:p>
            <a:r>
              <a:rPr lang="en-GB" dirty="0"/>
              <a:t>Implementing conditional logic into the games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1E79-C49E-4A30-ACBD-76E02EB1D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 they were overcome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9CD0-145F-4B9B-9C0B-74AFF6275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4439"/>
            <a:ext cx="5183188" cy="410522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State machine-style architecture.</a:t>
            </a:r>
          </a:p>
          <a:p>
            <a:pPr lvl="1"/>
            <a:r>
              <a:rPr lang="en-GB" dirty="0"/>
              <a:t>‘Passage’ objects stored in a map, indexed by name. Stack of visited ‘gamestates’ for a ‘back’ button</a:t>
            </a:r>
          </a:p>
          <a:p>
            <a:r>
              <a:rPr lang="en-GB" dirty="0"/>
              <a:t>Learned JavaScript</a:t>
            </a:r>
          </a:p>
          <a:p>
            <a:r>
              <a:rPr lang="en-GB" dirty="0"/>
              <a:t>Used the ‘showdown.js’ markdown implementation</a:t>
            </a:r>
          </a:p>
          <a:p>
            <a:r>
              <a:rPr lang="en-GB" dirty="0"/>
              <a:t>Conditional statements, based on the game-state history stack</a:t>
            </a:r>
          </a:p>
          <a:p>
            <a:pPr lvl="1"/>
            <a:r>
              <a:rPr lang="en-GB" dirty="0"/>
              <a:t>Whether or not/count of times the passage/tag(s) were encountered</a:t>
            </a:r>
          </a:p>
          <a:p>
            <a:pPr lvl="1"/>
            <a:r>
              <a:rPr lang="en-GB" dirty="0"/>
              <a:t>Currently implemented via eval (ab)use.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A331-882A-41FA-9B6A-54596D14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8F21-63DA-4C93-A49E-4A146ED7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HECC-UP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8350-A0C5-4D81-BCC0-2772FBEC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Key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8F18-46E9-4BD7-8A96-1C516B61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4439"/>
            <a:ext cx="5157787" cy="4105224"/>
          </a:xfrm>
        </p:spPr>
        <p:txBody>
          <a:bodyPr>
            <a:normAutofit/>
          </a:bodyPr>
          <a:lstStyle/>
          <a:p>
            <a:r>
              <a:rPr lang="en-GB" dirty="0"/>
              <a:t>Defining the .hecc language, which this would need to read.</a:t>
            </a:r>
          </a:p>
          <a:p>
            <a:r>
              <a:rPr lang="en-GB" dirty="0"/>
              <a:t>Reading the .hecc file into a proper data structure</a:t>
            </a:r>
          </a:p>
          <a:p>
            <a:r>
              <a:rPr lang="en-GB" dirty="0"/>
              <a:t>Outputting the game defined in the .hecc file as something playable</a:t>
            </a:r>
          </a:p>
          <a:p>
            <a:r>
              <a:rPr lang="en-GB" dirty="0"/>
              <a:t>Letting a user select the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1E79-C49E-4A30-ACBD-76E02EB1D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 they were overcome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9CD0-145F-4B9B-9C0B-74AFF6275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4439"/>
            <a:ext cx="5183188" cy="4105224"/>
          </a:xfrm>
        </p:spPr>
        <p:txBody>
          <a:bodyPr>
            <a:normAutofit/>
          </a:bodyPr>
          <a:lstStyle/>
          <a:p>
            <a:r>
              <a:rPr lang="en-GB" dirty="0"/>
              <a:t>Created it, inspired by the syntaxes of </a:t>
            </a:r>
            <a:r>
              <a:rPr lang="en-GB" i="1" dirty="0"/>
              <a:t>twee2</a:t>
            </a:r>
            <a:r>
              <a:rPr lang="en-GB" dirty="0"/>
              <a:t> and </a:t>
            </a:r>
            <a:r>
              <a:rPr lang="en-GB" i="1" dirty="0"/>
              <a:t>squiffy</a:t>
            </a:r>
            <a:endParaRPr lang="en-GB" dirty="0"/>
          </a:p>
          <a:p>
            <a:r>
              <a:rPr lang="en-GB" dirty="0"/>
              <a:t>Loops through .hecc code, finds ‘tokens’ via regexes, constructs a directed graph of passages</a:t>
            </a:r>
          </a:p>
          <a:p>
            <a:r>
              <a:rPr lang="en-GB" dirty="0"/>
              <a:t>Most components prewritten, only ‘makes’ the game data file.</a:t>
            </a:r>
          </a:p>
          <a:p>
            <a:r>
              <a:rPr lang="en-GB" dirty="0"/>
              <a:t>Used </a:t>
            </a:r>
            <a:r>
              <a:rPr lang="en-GB" dirty="0" err="1"/>
              <a:t>JFileChoosers</a:t>
            </a:r>
            <a:r>
              <a:rPr lang="en-GB" dirty="0"/>
              <a:t> in the GUI.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79E39-782A-42AE-BA65-F769984A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1927</TotalTime>
  <Words>2363</Words>
  <Application>Microsoft Office PowerPoint</Application>
  <PresentationFormat>Widescreen</PresentationFormat>
  <Paragraphs>295</Paragraphs>
  <Slides>26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 presentation about HECC-IT and Backblast</vt:lpstr>
      <vt:lpstr>Agenda</vt:lpstr>
      <vt:lpstr>What is a hypertext game?</vt:lpstr>
      <vt:lpstr>HECC-IT</vt:lpstr>
      <vt:lpstr>The context for HECC-IT</vt:lpstr>
      <vt:lpstr>Using HECC-IT</vt:lpstr>
      <vt:lpstr>Making HECC-IT</vt:lpstr>
      <vt:lpstr>Creating the HECCIN’ Game</vt:lpstr>
      <vt:lpstr>Creating HECC-UP</vt:lpstr>
      <vt:lpstr>Creating OH-HECC</vt:lpstr>
      <vt:lpstr>Conclusions regarding HECC-IT</vt:lpstr>
      <vt:lpstr>Backblast</vt:lpstr>
      <vt:lpstr>What is Backblast?</vt:lpstr>
      <vt:lpstr>Initial ideas</vt:lpstr>
      <vt:lpstr>Overall structure of the game</vt:lpstr>
      <vt:lpstr>Conclusions about Backblast</vt:lpstr>
      <vt:lpstr>Some graphs with my activity on Jira</vt:lpstr>
      <vt:lpstr>Cumulative flow diagram for all issues recorded on Jira</vt:lpstr>
      <vt:lpstr>Created vs resolved issues</vt:lpstr>
      <vt:lpstr>Control chart for all issues so far</vt:lpstr>
      <vt:lpstr>Summary of the time tracking reports</vt:lpstr>
      <vt:lpstr>The Demonstration</vt:lpstr>
      <vt:lpstr>The Q&amp;A</vt:lpstr>
      <vt:lpstr>Summer 2020/Challenge Week</vt:lpstr>
      <vt:lpstr>Winter 2020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Lowe, Rachel M</dc:creator>
  <cp:lastModifiedBy>Lowe, Rachel M</cp:lastModifiedBy>
  <cp:revision>2</cp:revision>
  <dcterms:created xsi:type="dcterms:W3CDTF">2021-05-10T14:08:29Z</dcterms:created>
  <dcterms:modified xsi:type="dcterms:W3CDTF">2021-06-24T16:16:52Z</dcterms:modified>
</cp:coreProperties>
</file>