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7B04D-72D2-4F2E-9530-A9549410DFC4}" v="30" dt="2020-12-09T19:11:10.101"/>
    <p1510:client id="{7FE71261-8415-4483-9A11-613A7C3B7AF9}" v="1" dt="2020-12-09T15:02:0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5D77B04D-72D2-4F2E-9530-A9549410DFC4}"/>
    <pc:docChg chg="undo custSel mod addSld modSld">
      <pc:chgData name="Lowe, Rachel M" userId="93b75d29-27f6-4dab-b540-bade7f33a1ad" providerId="ADAL" clId="{5D77B04D-72D2-4F2E-9530-A9549410DFC4}" dt="2020-12-09T19:11:46.010" v="5561" actId="20577"/>
      <pc:docMkLst>
        <pc:docMk/>
      </pc:docMkLst>
      <pc:sldChg chg="modSp">
        <pc:chgData name="Lowe, Rachel M" userId="93b75d29-27f6-4dab-b540-bade7f33a1ad" providerId="ADAL" clId="{5D77B04D-72D2-4F2E-9530-A9549410DFC4}" dt="2020-12-09T17:53:12.016" v="2613" actId="207"/>
        <pc:sldMkLst>
          <pc:docMk/>
          <pc:sldMk cId="3367339370" sldId="256"/>
        </pc:sldMkLst>
        <pc:spChg chg="mod">
          <ac:chgData name="Lowe, Rachel M" userId="93b75d29-27f6-4dab-b540-bade7f33a1ad" providerId="ADAL" clId="{5D77B04D-72D2-4F2E-9530-A9549410DFC4}" dt="2020-12-09T17:52:05.783" v="2602" actId="207"/>
          <ac:spMkLst>
            <pc:docMk/>
            <pc:sldMk cId="3367339370" sldId="256"/>
            <ac:spMk id="2" creationId="{88BBB387-7F62-47B2-8D5B-B2B9F378EFBD}"/>
          </ac:spMkLst>
        </pc:spChg>
        <pc:spChg chg="mod">
          <ac:chgData name="Lowe, Rachel M" userId="93b75d29-27f6-4dab-b540-bade7f33a1ad" providerId="ADAL" clId="{5D77B04D-72D2-4F2E-9530-A9549410DFC4}" dt="2020-12-09T17:53:12.016" v="2613" actId="207"/>
          <ac:spMkLst>
            <pc:docMk/>
            <pc:sldMk cId="3367339370" sldId="256"/>
            <ac:spMk id="3" creationId="{E04C41D7-3C2D-4F99-8BD2-DA27A8AC1128}"/>
          </ac:spMkLst>
        </pc:spChg>
      </pc:sldChg>
      <pc:sldChg chg="modSp add">
        <pc:chgData name="Lowe, Rachel M" userId="93b75d29-27f6-4dab-b540-bade7f33a1ad" providerId="ADAL" clId="{5D77B04D-72D2-4F2E-9530-A9549410DFC4}" dt="2020-12-09T18:31:07.413" v="3526" actId="20577"/>
        <pc:sldMkLst>
          <pc:docMk/>
          <pc:sldMk cId="693864464" sldId="257"/>
        </pc:sldMkLst>
        <pc:spChg chg="mod">
          <ac:chgData name="Lowe, Rachel M" userId="93b75d29-27f6-4dab-b540-bade7f33a1ad" providerId="ADAL" clId="{5D77B04D-72D2-4F2E-9530-A9549410DFC4}" dt="2020-12-09T17:54:14.136" v="2645" actId="20577"/>
          <ac:spMkLst>
            <pc:docMk/>
            <pc:sldMk cId="693864464" sldId="257"/>
            <ac:spMk id="2" creationId="{711E4BD0-41C0-4B28-B766-7F697E5D3779}"/>
          </ac:spMkLst>
        </pc:spChg>
        <pc:spChg chg="mod">
          <ac:chgData name="Lowe, Rachel M" userId="93b75d29-27f6-4dab-b540-bade7f33a1ad" providerId="ADAL" clId="{5D77B04D-72D2-4F2E-9530-A9549410DFC4}" dt="2020-12-09T18:31:07.413" v="3526" actId="20577"/>
          <ac:spMkLst>
            <pc:docMk/>
            <pc:sldMk cId="693864464" sldId="257"/>
            <ac:spMk id="3" creationId="{E4680701-A2C6-4793-A126-F4603BC53A00}"/>
          </ac:spMkLst>
        </pc:spChg>
      </pc:sldChg>
      <pc:sldChg chg="modSp add">
        <pc:chgData name="Lowe, Rachel M" userId="93b75d29-27f6-4dab-b540-bade7f33a1ad" providerId="ADAL" clId="{5D77B04D-72D2-4F2E-9530-A9549410DFC4}" dt="2020-12-09T17:47:20.300" v="2342" actId="20577"/>
        <pc:sldMkLst>
          <pc:docMk/>
          <pc:sldMk cId="3753515893" sldId="258"/>
        </pc:sldMkLst>
        <pc:spChg chg="mod">
          <ac:chgData name="Lowe, Rachel M" userId="93b75d29-27f6-4dab-b540-bade7f33a1ad" providerId="ADAL" clId="{5D77B04D-72D2-4F2E-9530-A9549410DFC4}" dt="2020-12-09T16:21:28.375" v="316" actId="20577"/>
          <ac:spMkLst>
            <pc:docMk/>
            <pc:sldMk cId="3753515893" sldId="258"/>
            <ac:spMk id="2" creationId="{33A43F28-980E-47DD-845B-C13F14E4AC50}"/>
          </ac:spMkLst>
        </pc:spChg>
        <pc:spChg chg="mod">
          <ac:chgData name="Lowe, Rachel M" userId="93b75d29-27f6-4dab-b540-bade7f33a1ad" providerId="ADAL" clId="{5D77B04D-72D2-4F2E-9530-A9549410DFC4}" dt="2020-12-09T17:47:20.300" v="2342" actId="20577"/>
          <ac:spMkLst>
            <pc:docMk/>
            <pc:sldMk cId="3753515893" sldId="258"/>
            <ac:spMk id="3" creationId="{6ACF478E-BC46-4D7C-991B-206F21554E11}"/>
          </ac:spMkLst>
        </pc:spChg>
      </pc:sldChg>
      <pc:sldChg chg="modSp add">
        <pc:chgData name="Lowe, Rachel M" userId="93b75d29-27f6-4dab-b540-bade7f33a1ad" providerId="ADAL" clId="{5D77B04D-72D2-4F2E-9530-A9549410DFC4}" dt="2020-12-09T18:31:44.333" v="3603" actId="20577"/>
        <pc:sldMkLst>
          <pc:docMk/>
          <pc:sldMk cId="865370736" sldId="259"/>
        </pc:sldMkLst>
        <pc:spChg chg="mod">
          <ac:chgData name="Lowe, Rachel M" userId="93b75d29-27f6-4dab-b540-bade7f33a1ad" providerId="ADAL" clId="{5D77B04D-72D2-4F2E-9530-A9549410DFC4}" dt="2020-12-09T17:14:02.189" v="333" actId="20577"/>
          <ac:spMkLst>
            <pc:docMk/>
            <pc:sldMk cId="865370736" sldId="259"/>
            <ac:spMk id="2" creationId="{7822F803-8947-43FB-A958-A6E031B66D1B}"/>
          </ac:spMkLst>
        </pc:spChg>
        <pc:spChg chg="mod">
          <ac:chgData name="Lowe, Rachel M" userId="93b75d29-27f6-4dab-b540-bade7f33a1ad" providerId="ADAL" clId="{5D77B04D-72D2-4F2E-9530-A9549410DFC4}" dt="2020-12-09T18:31:44.333" v="3603" actId="20577"/>
          <ac:spMkLst>
            <pc:docMk/>
            <pc:sldMk cId="865370736" sldId="259"/>
            <ac:spMk id="3" creationId="{31B5DC27-0767-4B7C-B252-281A588480DA}"/>
          </ac:spMkLst>
        </pc:spChg>
      </pc:sldChg>
      <pc:sldChg chg="addSp delSp modSp add">
        <pc:chgData name="Lowe, Rachel M" userId="93b75d29-27f6-4dab-b540-bade7f33a1ad" providerId="ADAL" clId="{5D77B04D-72D2-4F2E-9530-A9549410DFC4}" dt="2020-12-09T18:37:09.972" v="3610" actId="1076"/>
        <pc:sldMkLst>
          <pc:docMk/>
          <pc:sldMk cId="632301701" sldId="260"/>
        </pc:sldMkLst>
        <pc:spChg chg="del">
          <ac:chgData name="Lowe, Rachel M" userId="93b75d29-27f6-4dab-b540-bade7f33a1ad" providerId="ADAL" clId="{5D77B04D-72D2-4F2E-9530-A9549410DFC4}" dt="2020-12-09T18:36:56.121" v="3606" actId="478"/>
          <ac:spMkLst>
            <pc:docMk/>
            <pc:sldMk cId="632301701" sldId="260"/>
            <ac:spMk id="2" creationId="{1CFE56D8-8CF8-4933-A624-D11BA0FF1655}"/>
          </ac:spMkLst>
        </pc:spChg>
        <pc:spChg chg="del">
          <ac:chgData name="Lowe, Rachel M" userId="93b75d29-27f6-4dab-b540-bade7f33a1ad" providerId="ADAL" clId="{5D77B04D-72D2-4F2E-9530-A9549410DFC4}" dt="2020-12-09T18:36:46.135" v="3605"/>
          <ac:spMkLst>
            <pc:docMk/>
            <pc:sldMk cId="632301701" sldId="260"/>
            <ac:spMk id="3" creationId="{69F6DC19-D974-415D-B7FD-47745B138036}"/>
          </ac:spMkLst>
        </pc:spChg>
        <pc:picChg chg="add mod">
          <ac:chgData name="Lowe, Rachel M" userId="93b75d29-27f6-4dab-b540-bade7f33a1ad" providerId="ADAL" clId="{5D77B04D-72D2-4F2E-9530-A9549410DFC4}" dt="2020-12-09T18:37:09.972" v="3610" actId="1076"/>
          <ac:picMkLst>
            <pc:docMk/>
            <pc:sldMk cId="632301701" sldId="260"/>
            <ac:picMk id="4" creationId="{6AEC9B46-E574-42AB-88C9-FD0EDD5C71D4}"/>
          </ac:picMkLst>
        </pc:picChg>
      </pc:sldChg>
      <pc:sldChg chg="modSp add">
        <pc:chgData name="Lowe, Rachel M" userId="93b75d29-27f6-4dab-b540-bade7f33a1ad" providerId="ADAL" clId="{5D77B04D-72D2-4F2E-9530-A9549410DFC4}" dt="2020-12-09T18:46:01.776" v="3747" actId="20577"/>
        <pc:sldMkLst>
          <pc:docMk/>
          <pc:sldMk cId="3043584120" sldId="261"/>
        </pc:sldMkLst>
        <pc:spChg chg="mod">
          <ac:chgData name="Lowe, Rachel M" userId="93b75d29-27f6-4dab-b540-bade7f33a1ad" providerId="ADAL" clId="{5D77B04D-72D2-4F2E-9530-A9549410DFC4}" dt="2020-12-09T18:45:36.862" v="3626" actId="20577"/>
          <ac:spMkLst>
            <pc:docMk/>
            <pc:sldMk cId="3043584120" sldId="261"/>
            <ac:spMk id="2" creationId="{C5B8DC9B-72A3-4E6A-A56E-86446BA4A64D}"/>
          </ac:spMkLst>
        </pc:spChg>
        <pc:spChg chg="mod">
          <ac:chgData name="Lowe, Rachel M" userId="93b75d29-27f6-4dab-b540-bade7f33a1ad" providerId="ADAL" clId="{5D77B04D-72D2-4F2E-9530-A9549410DFC4}" dt="2020-12-09T18:46:01.776" v="3747" actId="20577"/>
          <ac:spMkLst>
            <pc:docMk/>
            <pc:sldMk cId="3043584120" sldId="261"/>
            <ac:spMk id="3" creationId="{1A9D438D-1CB4-4266-915D-2053AC29ABA2}"/>
          </ac:spMkLst>
        </pc:spChg>
      </pc:sldChg>
      <pc:sldChg chg="modSp add">
        <pc:chgData name="Lowe, Rachel M" userId="93b75d29-27f6-4dab-b540-bade7f33a1ad" providerId="ADAL" clId="{5D77B04D-72D2-4F2E-9530-A9549410DFC4}" dt="2020-12-09T19:03:48.629" v="5083" actId="114"/>
        <pc:sldMkLst>
          <pc:docMk/>
          <pc:sldMk cId="951563549" sldId="262"/>
        </pc:sldMkLst>
        <pc:spChg chg="mod">
          <ac:chgData name="Lowe, Rachel M" userId="93b75d29-27f6-4dab-b540-bade7f33a1ad" providerId="ADAL" clId="{5D77B04D-72D2-4F2E-9530-A9549410DFC4}" dt="2020-12-09T19:03:33.894" v="5079" actId="113"/>
          <ac:spMkLst>
            <pc:docMk/>
            <pc:sldMk cId="951563549" sldId="262"/>
            <ac:spMk id="2" creationId="{16270DB1-4ACB-442E-A83F-D043E5FE1EB5}"/>
          </ac:spMkLst>
        </pc:spChg>
        <pc:spChg chg="mod">
          <ac:chgData name="Lowe, Rachel M" userId="93b75d29-27f6-4dab-b540-bade7f33a1ad" providerId="ADAL" clId="{5D77B04D-72D2-4F2E-9530-A9549410DFC4}" dt="2020-12-09T19:03:48.629" v="5083" actId="114"/>
          <ac:spMkLst>
            <pc:docMk/>
            <pc:sldMk cId="951563549" sldId="262"/>
            <ac:spMk id="3" creationId="{B49CADA1-7A3A-4ED3-85A6-29C2D4A6278E}"/>
          </ac:spMkLst>
        </pc:spChg>
      </pc:sldChg>
      <pc:sldChg chg="addSp delSp modSp add mod setBg">
        <pc:chgData name="Lowe, Rachel M" userId="93b75d29-27f6-4dab-b540-bade7f33a1ad" providerId="ADAL" clId="{5D77B04D-72D2-4F2E-9530-A9549410DFC4}" dt="2020-12-09T19:03:06.791" v="5026" actId="114"/>
        <pc:sldMkLst>
          <pc:docMk/>
          <pc:sldMk cId="4078829118" sldId="263"/>
        </pc:sldMkLst>
        <pc:spChg chg="mod">
          <ac:chgData name="Lowe, Rachel M" userId="93b75d29-27f6-4dab-b540-bade7f33a1ad" providerId="ADAL" clId="{5D77B04D-72D2-4F2E-9530-A9549410DFC4}" dt="2020-12-09T19:03:06.791" v="5026" actId="114"/>
          <ac:spMkLst>
            <pc:docMk/>
            <pc:sldMk cId="4078829118" sldId="263"/>
            <ac:spMk id="2" creationId="{8358ABE2-C697-41ED-A4FC-8453E214015E}"/>
          </ac:spMkLst>
        </pc:spChg>
        <pc:spChg chg="del">
          <ac:chgData name="Lowe, Rachel M" userId="93b75d29-27f6-4dab-b540-bade7f33a1ad" providerId="ADAL" clId="{5D77B04D-72D2-4F2E-9530-A9549410DFC4}" dt="2020-12-09T18:55:15.181" v="4394"/>
          <ac:spMkLst>
            <pc:docMk/>
            <pc:sldMk cId="4078829118" sldId="263"/>
            <ac:spMk id="3" creationId="{873E9C02-849C-4FAF-B4FC-B1213CED66BE}"/>
          </ac:spMkLst>
        </pc:spChg>
        <pc:spChg chg="add mod">
          <ac:chgData name="Lowe, Rachel M" userId="93b75d29-27f6-4dab-b540-bade7f33a1ad" providerId="ADAL" clId="{5D77B04D-72D2-4F2E-9530-A9549410DFC4}" dt="2020-12-09T19:02:17.701" v="4986" actId="20577"/>
          <ac:spMkLst>
            <pc:docMk/>
            <pc:sldMk cId="4078829118" sldId="263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8:56:37.883" v="4395"/>
          <ac:spMkLst>
            <pc:docMk/>
            <pc:sldMk cId="4078829118" sldId="263"/>
            <ac:spMk id="5" creationId="{8F28D5D0-BD68-4DD9-A562-6A2E8E35F564}"/>
          </ac:spMkLst>
        </pc:spChg>
        <pc:spChg chg="add del mod">
          <ac:chgData name="Lowe, Rachel M" userId="93b75d29-27f6-4dab-b540-bade7f33a1ad" providerId="ADAL" clId="{5D77B04D-72D2-4F2E-9530-A9549410DFC4}" dt="2020-12-09T18:59:04.242" v="4685"/>
          <ac:spMkLst>
            <pc:docMk/>
            <pc:sldMk cId="4078829118" sldId="263"/>
            <ac:spMk id="8" creationId="{B65BA146-AFB0-44D2-AADE-9AA7B084CFE6}"/>
          </ac:spMkLst>
        </pc:spChg>
        <pc:picChg chg="add del mod ord">
          <ac:chgData name="Lowe, Rachel M" userId="93b75d29-27f6-4dab-b540-bade7f33a1ad" providerId="ADAL" clId="{5D77B04D-72D2-4F2E-9530-A9549410DFC4}" dt="2020-12-09T18:59:00.934" v="4684" actId="478"/>
          <ac:picMkLst>
            <pc:docMk/>
            <pc:sldMk cId="4078829118" sldId="263"/>
            <ac:picMk id="6" creationId="{706A3449-0B39-41A0-90C6-A0C96C7D8329}"/>
          </ac:picMkLst>
        </pc:picChg>
        <pc:picChg chg="add mod">
          <ac:chgData name="Lowe, Rachel M" userId="93b75d29-27f6-4dab-b540-bade7f33a1ad" providerId="ADAL" clId="{5D77B04D-72D2-4F2E-9530-A9549410DFC4}" dt="2020-12-09T18:59:13.701" v="4687" actId="14100"/>
          <ac:picMkLst>
            <pc:docMk/>
            <pc:sldMk cId="4078829118" sldId="263"/>
            <ac:picMk id="9" creationId="{6D165360-13D4-496E-B939-93AE9B4E5C13}"/>
          </ac:picMkLst>
        </pc:picChg>
        <pc:picChg chg="add">
          <ac:chgData name="Lowe, Rachel M" userId="93b75d29-27f6-4dab-b540-bade7f33a1ad" providerId="ADAL" clId="{5D77B04D-72D2-4F2E-9530-A9549410DFC4}" dt="2020-12-09T18:58:48.241" v="4683" actId="26606"/>
          <ac:picMkLst>
            <pc:docMk/>
            <pc:sldMk cId="4078829118" sldId="263"/>
            <ac:picMk id="11" creationId="{54DDEBDD-D8BD-41A6-8A0D-B00E3768B0F9}"/>
          </ac:picMkLst>
        </pc:picChg>
      </pc:sldChg>
      <pc:sldChg chg="addSp delSp modSp add">
        <pc:chgData name="Lowe, Rachel M" userId="93b75d29-27f6-4dab-b540-bade7f33a1ad" providerId="ADAL" clId="{5D77B04D-72D2-4F2E-9530-A9549410DFC4}" dt="2020-12-09T19:08:05.580" v="5487" actId="14"/>
        <pc:sldMkLst>
          <pc:docMk/>
          <pc:sldMk cId="3057168828" sldId="264"/>
        </pc:sldMkLst>
        <pc:spChg chg="mod">
          <ac:chgData name="Lowe, Rachel M" userId="93b75d29-27f6-4dab-b540-bade7f33a1ad" providerId="ADAL" clId="{5D77B04D-72D2-4F2E-9530-A9549410DFC4}" dt="2020-12-09T19:04:02.190" v="5086" actId="207"/>
          <ac:spMkLst>
            <pc:docMk/>
            <pc:sldMk cId="3057168828" sldId="264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09T19:08:05.580" v="5487" actId="14"/>
          <ac:spMkLst>
            <pc:docMk/>
            <pc:sldMk cId="3057168828" sldId="264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7:50.864" v="5481"/>
          <ac:spMkLst>
            <pc:docMk/>
            <pc:sldMk cId="3057168828" sldId="264"/>
            <ac:spMk id="7" creationId="{550118BA-3EBB-4308-A667-B33225FBCFAB}"/>
          </ac:spMkLst>
        </pc:spChg>
        <pc:picChg chg="add del">
          <ac:chgData name="Lowe, Rachel M" userId="93b75d29-27f6-4dab-b540-bade7f33a1ad" providerId="ADAL" clId="{5D77B04D-72D2-4F2E-9530-A9549410DFC4}" dt="2020-12-09T19:07:27.522" v="5474"/>
          <ac:picMkLst>
            <pc:docMk/>
            <pc:sldMk cId="3057168828" sldId="264"/>
            <ac:picMk id="3" creationId="{B6DB5550-E20B-41D8-BBEE-94F01EE32671}"/>
          </ac:picMkLst>
        </pc:picChg>
        <pc:picChg chg="add del mod">
          <ac:chgData name="Lowe, Rachel M" userId="93b75d29-27f6-4dab-b540-bade7f33a1ad" providerId="ADAL" clId="{5D77B04D-72D2-4F2E-9530-A9549410DFC4}" dt="2020-12-09T19:07:49.807" v="5480" actId="478"/>
          <ac:picMkLst>
            <pc:docMk/>
            <pc:sldMk cId="3057168828" sldId="264"/>
            <ac:picMk id="5" creationId="{19EE2554-4F63-4FBF-8665-AE2470CE37E5}"/>
          </ac:picMkLst>
        </pc:picChg>
        <pc:picChg chg="add mod">
          <ac:chgData name="Lowe, Rachel M" userId="93b75d29-27f6-4dab-b540-bade7f33a1ad" providerId="ADAL" clId="{5D77B04D-72D2-4F2E-9530-A9549410DFC4}" dt="2020-12-09T19:08:01.897" v="5484" actId="1076"/>
          <ac:picMkLst>
            <pc:docMk/>
            <pc:sldMk cId="3057168828" sldId="264"/>
            <ac:picMk id="8" creationId="{30540A79-3886-43C6-9989-C5C3F8862EC5}"/>
          </ac:picMkLst>
        </pc:picChg>
        <pc:picChg chg="del">
          <ac:chgData name="Lowe, Rachel M" userId="93b75d29-27f6-4dab-b540-bade7f33a1ad" providerId="ADAL" clId="{5D77B04D-72D2-4F2E-9530-A9549410DFC4}" dt="2020-12-09T19:07:47.821" v="5478" actId="478"/>
          <ac:picMkLst>
            <pc:docMk/>
            <pc:sldMk cId="3057168828" sldId="264"/>
            <ac:picMk id="9" creationId="{6D165360-13D4-496E-B939-93AE9B4E5C13}"/>
          </ac:picMkLst>
        </pc:picChg>
      </pc:sldChg>
      <pc:sldChg chg="addSp delSp modSp add">
        <pc:chgData name="Lowe, Rachel M" userId="93b75d29-27f6-4dab-b540-bade7f33a1ad" providerId="ADAL" clId="{5D77B04D-72D2-4F2E-9530-A9549410DFC4}" dt="2020-12-09T19:11:46.010" v="5561" actId="20577"/>
        <pc:sldMkLst>
          <pc:docMk/>
          <pc:sldMk cId="4263264427" sldId="265"/>
        </pc:sldMkLst>
        <pc:spChg chg="mod">
          <ac:chgData name="Lowe, Rachel M" userId="93b75d29-27f6-4dab-b540-bade7f33a1ad" providerId="ADAL" clId="{5D77B04D-72D2-4F2E-9530-A9549410DFC4}" dt="2020-12-09T19:10:30.347" v="5534" actId="20577"/>
          <ac:spMkLst>
            <pc:docMk/>
            <pc:sldMk cId="4263264427" sldId="265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09T19:11:46.010" v="5561" actId="20577"/>
          <ac:spMkLst>
            <pc:docMk/>
            <pc:sldMk cId="4263264427" sldId="265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9:54.908" v="5490"/>
          <ac:spMkLst>
            <pc:docMk/>
            <pc:sldMk cId="4263264427" sldId="265"/>
            <ac:spMk id="5" creationId="{C0CE95B9-52B0-4B41-BD7C-C1D2264436EF}"/>
          </ac:spMkLst>
        </pc:spChg>
        <pc:picChg chg="add mod">
          <ac:chgData name="Lowe, Rachel M" userId="93b75d29-27f6-4dab-b540-bade7f33a1ad" providerId="ADAL" clId="{5D77B04D-72D2-4F2E-9530-A9549410DFC4}" dt="2020-12-09T19:10:56.573" v="5539" actId="14100"/>
          <ac:picMkLst>
            <pc:docMk/>
            <pc:sldMk cId="4263264427" sldId="265"/>
            <ac:picMk id="6" creationId="{AD665A3B-AE00-47DD-8774-F49439D35C60}"/>
          </ac:picMkLst>
        </pc:picChg>
        <pc:picChg chg="add mod">
          <ac:chgData name="Lowe, Rachel M" userId="93b75d29-27f6-4dab-b540-bade7f33a1ad" providerId="ADAL" clId="{5D77B04D-72D2-4F2E-9530-A9549410DFC4}" dt="2020-12-09T19:10:52.542" v="5538" actId="14100"/>
          <ac:picMkLst>
            <pc:docMk/>
            <pc:sldMk cId="4263264427" sldId="265"/>
            <ac:picMk id="7" creationId="{90CCCC8D-18DD-4B62-8C96-EE2241803098}"/>
          </ac:picMkLst>
        </pc:picChg>
        <pc:picChg chg="del">
          <ac:chgData name="Lowe, Rachel M" userId="93b75d29-27f6-4dab-b540-bade7f33a1ad" providerId="ADAL" clId="{5D77B04D-72D2-4F2E-9530-A9549410DFC4}" dt="2020-12-09T19:09:53.234" v="5489" actId="478"/>
          <ac:picMkLst>
            <pc:docMk/>
            <pc:sldMk cId="4263264427" sldId="265"/>
            <ac:picMk id="8" creationId="{30540A79-3886-43C6-9989-C5C3F8862EC5}"/>
          </ac:picMkLst>
        </pc:picChg>
        <pc:picChg chg="add mod">
          <ac:chgData name="Lowe, Rachel M" userId="93b75d29-27f6-4dab-b540-bade7f33a1ad" providerId="ADAL" clId="{5D77B04D-72D2-4F2E-9530-A9549410DFC4}" dt="2020-12-09T19:11:22.050" v="5544" actId="14100"/>
          <ac:picMkLst>
            <pc:docMk/>
            <pc:sldMk cId="4263264427" sldId="265"/>
            <ac:picMk id="9" creationId="{0B3E1D3B-AC8E-4323-9C7D-02A69BEE5C00}"/>
          </ac:picMkLst>
        </pc:picChg>
      </pc:sldChg>
    </pc:docChg>
  </pc:docChgLst>
  <pc:docChgLst>
    <pc:chgData name="Lowe, Rachel M" userId="93b75d29-27f6-4dab-b540-bade7f33a1ad" providerId="ADAL" clId="{7FE71261-8415-4483-9A11-613A7C3B7AF9}"/>
    <pc:docChg chg="addSld modSld">
      <pc:chgData name="Lowe, Rachel M" userId="93b75d29-27f6-4dab-b540-bade7f33a1ad" providerId="ADAL" clId="{7FE71261-8415-4483-9A11-613A7C3B7AF9}" dt="2020-12-09T15:02:00.803" v="0"/>
      <pc:docMkLst>
        <pc:docMk/>
      </pc:docMkLst>
      <pc:sldChg chg="add">
        <pc:chgData name="Lowe, Rachel M" userId="93b75d29-27f6-4dab-b540-bade7f33a1ad" providerId="ADAL" clId="{7FE71261-8415-4483-9A11-613A7C3B7AF9}" dt="2020-12-09T15:02:00.803" v="0"/>
        <pc:sldMkLst>
          <pc:docMk/>
          <pc:sldMk cId="336733937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16D5-9416-41CA-99F3-9A42EA0243D0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E6C1-8502-4533-BF61-93B0C3D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8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15BF-2ADE-4D89-8D4D-5D210C2E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E058-A946-4D91-AEA6-1DA57D17B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4AA-08F4-40AD-BCB8-DEE2AD3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1E1-55BD-434A-96BE-C5E5369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6867-EC05-44CD-833D-3AA064CA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67F-7AE0-4B02-B124-B1DA00C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8900-C851-4DF8-9B89-D561BE72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F697-50DB-4D9A-AD9A-6BA6CBA6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778-4798-49EA-B4C5-80ADD8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6C93-BD16-4C5D-AC0D-781CE002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C3CF-90FB-435F-BB8B-16C5FBF8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AE89-8F66-49FE-B2FC-9FBF58E0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F4AE-FC6D-4F1B-8DA2-55F5179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88CF-5ADA-43AC-B646-68BD794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4405-D9BE-4AD0-9CFD-04CA016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45F1-61C1-4C29-837C-EE98833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8DBD-ED86-4227-AC97-FCD226FF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3383-D305-4385-B118-30DB8C8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4FA2-82D0-4681-B1B7-D1BCA24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F59E-7255-4D32-A0BD-5D57209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2958-D39C-4855-A352-6789AE2F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969C-3994-4597-BFA6-4DB9499B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501-F1D6-4BEA-ADD4-4089A3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D770-9911-4024-95DC-5320049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131-A43E-45ED-A094-4AE60AE7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3AE-0DFA-4A0B-9FE1-3FD2D41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0B2-EDED-410F-8FF7-FAB6DDB4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83E4-6242-4BC4-996D-1FF87DB0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4D96-676E-404E-A217-5D9F512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657B-1B96-41AE-A74C-48DEC68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E466-7800-47E7-BF1F-3D99DF9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30A-C3B9-47A3-8D91-161E0FE4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E187-9AC4-4BF6-8581-EB460B53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E0DB-5F37-4E66-9086-6C98A534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F682-79FB-48A9-97D3-BE812884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3346-B939-4390-8A1D-F2E3469F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B223F-7100-4159-A5AC-4AC9F9D3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6DFC8-681B-45F9-BFBA-33F8E701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9C03-443B-400E-B749-B7382C4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988C-0982-4692-BDF6-9715CA08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5198-B27B-43F5-AA04-96AD5F8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9561-3A38-4627-966C-DBA3BAB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CDDD6-B9C5-4464-B58F-9FDE334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1D680-BC73-49BC-876F-261AFDE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97ACB-6300-4071-AC5E-B9AD566A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AECC-74C3-45F2-8610-6430430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ACA6-4F12-4D6D-B4FE-5AE70F2B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8635-0033-4E83-BC3C-60253FC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5354-1EDF-42BD-8869-C9EC2405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16A5-917F-4210-BE0A-566FD9BE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0978-16D2-45E1-9D17-753EE17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F2A8-F2D6-4139-890D-2C88213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371-19AE-4586-998B-49D7294C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DB255-B0C6-43D9-B3CB-A8E7B0F4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7415-B322-4980-981C-195F1A72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4989-CEE6-420A-9A23-252FDCE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5EB1-EC50-48DB-9B1D-23DBCF0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D8E4-3212-405A-A8F2-AE6A67F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B0F8-9528-4ED0-84E9-39E77C9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341B-31BC-4646-BD38-B039F380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52E6-BBD7-47DD-92CF-0EA3B738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CFA3-D4CA-4DF1-803D-315A4BFF968A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57E6-E077-4422-9EB0-931B92E4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A43-9934-4E78-863A-05064D9B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6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387-7F62-47B2-8D5B-B2B9F378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week 11 interim interview presentation on</a:t>
            </a:r>
            <a:br>
              <a:rPr lang="en-GB" dirty="0"/>
            </a:br>
            <a:r>
              <a:rPr lang="en-GB" sz="6700" b="1" dirty="0"/>
              <a:t>HECC-IT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C41D7-3C2D-4F99-8BD2-DA27A8AC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Editing and Creation Code Integrated Toolkit</a:t>
            </a:r>
          </a:p>
          <a:p>
            <a:r>
              <a:rPr lang="en-GB" dirty="0"/>
              <a:t>A toolkit for making hypertext games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Rachel Lowe</a:t>
            </a:r>
          </a:p>
        </p:txBody>
      </p:sp>
    </p:spTree>
    <p:extLst>
      <p:ext uri="{BB962C8B-B14F-4D97-AF65-F5344CB8AC3E}">
        <p14:creationId xmlns:p14="http://schemas.microsoft.com/office/powerpoint/2010/main" val="33673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DC9B-72A3-4E6A-A56E-86446BA4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HECCIN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438D-1CB4-4266-915D-2053AC29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Hecc</a:t>
            </a:r>
            <a:r>
              <a:rPr lang="en-GB" dirty="0"/>
              <a:t>-Infused Nice Game</a:t>
            </a:r>
          </a:p>
          <a:p>
            <a:pPr lvl="1"/>
            <a:r>
              <a:rPr lang="en-GB" dirty="0"/>
              <a:t>Nice indicates that ‘oh nice you used HECC-IT to make this that’s cool’.</a:t>
            </a:r>
          </a:p>
        </p:txBody>
      </p:sp>
    </p:spTree>
    <p:extLst>
      <p:ext uri="{BB962C8B-B14F-4D97-AF65-F5344CB8AC3E}">
        <p14:creationId xmlns:p14="http://schemas.microsoft.com/office/powerpoint/2010/main" val="304358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BD0-41C0-4B28-B766-7F697E5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701-A2C6-4793-A126-F4603BC5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looked interesting</a:t>
            </a:r>
          </a:p>
          <a:p>
            <a:pPr lvl="1"/>
            <a:r>
              <a:rPr lang="en-GB" dirty="0"/>
              <a:t>Making a thing that others can make things with</a:t>
            </a:r>
          </a:p>
          <a:p>
            <a:pPr lvl="2"/>
            <a:r>
              <a:rPr lang="en-GB" dirty="0"/>
              <a:t>Might actually be of some use to someone!</a:t>
            </a:r>
          </a:p>
          <a:p>
            <a:pPr lvl="1"/>
            <a:r>
              <a:rPr lang="en-GB" dirty="0"/>
              <a:t>Nice change of pace from everything else</a:t>
            </a:r>
          </a:p>
          <a:p>
            <a:r>
              <a:rPr lang="en-GB" dirty="0"/>
              <a:t>Art reasons</a:t>
            </a:r>
          </a:p>
          <a:p>
            <a:pPr lvl="1"/>
            <a:r>
              <a:rPr lang="en-GB" dirty="0"/>
              <a:t>You ever just make a game for the sole purpose of getting stuff off your chest</a:t>
            </a:r>
          </a:p>
          <a:p>
            <a:r>
              <a:rPr lang="en-GB" dirty="0"/>
              <a:t>Logistics</a:t>
            </a:r>
          </a:p>
          <a:p>
            <a:pPr lvl="1"/>
            <a:r>
              <a:rPr lang="en-GB" dirty="0"/>
              <a:t>Doesn’t require specialised hardware/software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86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803-8947-43FB-A958-A6E031B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C27-0767-4B7C-B252-281A5884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text-based (inform, </a:t>
            </a:r>
            <a:r>
              <a:rPr lang="en-GB" dirty="0" err="1"/>
              <a:t>squiffy</a:t>
            </a:r>
            <a:r>
              <a:rPr lang="en-GB" dirty="0"/>
              <a:t>, </a:t>
            </a:r>
            <a:r>
              <a:rPr lang="en-GB" dirty="0" err="1"/>
              <a:t>undum</a:t>
            </a:r>
            <a:r>
              <a:rPr lang="en-GB" dirty="0"/>
              <a:t>, etc) or 100% GUI-based (</a:t>
            </a:r>
            <a:r>
              <a:rPr lang="en-GB" dirty="0" err="1"/>
              <a:t>storyspace</a:t>
            </a:r>
            <a:r>
              <a:rPr lang="en-GB" dirty="0"/>
              <a:t>, twine, TADS, etc)</a:t>
            </a:r>
          </a:p>
          <a:p>
            <a:pPr lvl="1"/>
            <a:r>
              <a:rPr lang="en-GB" dirty="0"/>
              <a:t>Some tools almost allow both, but awkwardly</a:t>
            </a:r>
          </a:p>
          <a:p>
            <a:pPr lvl="2"/>
            <a:r>
              <a:rPr lang="en-GB" dirty="0"/>
              <a:t>Can convert twee code to twine, awkward to decompile (especially on Windows)</a:t>
            </a:r>
          </a:p>
          <a:p>
            <a:pPr lvl="2"/>
            <a:r>
              <a:rPr lang="en-GB" dirty="0" err="1"/>
              <a:t>Inklewriter</a:t>
            </a:r>
            <a:r>
              <a:rPr lang="en-GB" dirty="0"/>
              <a:t> to/from .ink code: really longwinded</a:t>
            </a:r>
          </a:p>
          <a:p>
            <a:pPr lvl="1"/>
            <a:r>
              <a:rPr lang="en-GB" dirty="0"/>
              <a:t>HECC-IT solves this problem</a:t>
            </a:r>
          </a:p>
          <a:p>
            <a:pPr lvl="2"/>
            <a:r>
              <a:rPr lang="en-GB" dirty="0"/>
              <a:t>User can write .</a:t>
            </a:r>
            <a:r>
              <a:rPr lang="en-GB" dirty="0" err="1"/>
              <a:t>hecc</a:t>
            </a:r>
            <a:r>
              <a:rPr lang="en-GB" dirty="0"/>
              <a:t> code or use the OH-HECC GUI to help them write it</a:t>
            </a:r>
          </a:p>
          <a:p>
            <a:pPr lvl="2"/>
            <a:r>
              <a:rPr lang="en-GB" dirty="0"/>
              <a:t>User can use HECC-UP to convert .</a:t>
            </a:r>
            <a:r>
              <a:rPr lang="en-GB" dirty="0" err="1"/>
              <a:t>hecc</a:t>
            </a:r>
            <a:r>
              <a:rPr lang="en-GB" dirty="0"/>
              <a:t> into a game</a:t>
            </a:r>
          </a:p>
          <a:p>
            <a:r>
              <a:rPr lang="en-GB" dirty="0"/>
              <a:t>Make the games easy (technically) to play</a:t>
            </a:r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1"/>
            <a:r>
              <a:rPr lang="en-GB" dirty="0"/>
              <a:t>If people can’t use the outputs, what’s the point?</a:t>
            </a:r>
          </a:p>
          <a:p>
            <a:r>
              <a:rPr lang="en-GB" dirty="0"/>
              <a:t>Follow the Treaty of Babel standard for Interactive Fiction Bibliography</a:t>
            </a:r>
          </a:p>
          <a:p>
            <a:pPr lvl="1"/>
            <a:r>
              <a:rPr lang="en-GB" dirty="0"/>
              <a:t>So it’s more legit basically</a:t>
            </a:r>
          </a:p>
        </p:txBody>
      </p:sp>
    </p:spTree>
    <p:extLst>
      <p:ext uri="{BB962C8B-B14F-4D97-AF65-F5344CB8AC3E}">
        <p14:creationId xmlns:p14="http://schemas.microsoft.com/office/powerpoint/2010/main" val="8653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F28-980E-47DD-845B-C13F14E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Objectives for the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78E-BC46-4D7C-991B-206F2155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system for playing hypertext games via a web browser</a:t>
            </a:r>
          </a:p>
          <a:p>
            <a:pPr lvl="1"/>
            <a:r>
              <a:rPr lang="en-GB" dirty="0"/>
              <a:t>The HECCIN Game</a:t>
            </a:r>
          </a:p>
          <a:p>
            <a:r>
              <a:rPr lang="en-GB" dirty="0"/>
              <a:t>Establish a language that can be used to define hypertext games</a:t>
            </a:r>
          </a:p>
          <a:p>
            <a:pPr lvl="1"/>
            <a:r>
              <a:rPr lang="en-GB" dirty="0"/>
              <a:t>HECC</a:t>
            </a:r>
          </a:p>
          <a:p>
            <a:r>
              <a:rPr lang="en-GB" dirty="0"/>
              <a:t>Create a utility that can parse that intermediate code into a playable hypertext game</a:t>
            </a:r>
          </a:p>
          <a:p>
            <a:pPr lvl="1"/>
            <a:r>
              <a:rPr lang="en-GB" dirty="0"/>
              <a:t>HECC-UP</a:t>
            </a:r>
          </a:p>
          <a:p>
            <a:r>
              <a:rPr lang="en-GB" dirty="0"/>
              <a:t>Create a GUI program that can be used to create that intermediate code</a:t>
            </a:r>
          </a:p>
          <a:p>
            <a:pPr lvl="1"/>
            <a:r>
              <a:rPr lang="en-GB" dirty="0"/>
              <a:t>OH-HECC</a:t>
            </a:r>
          </a:p>
        </p:txBody>
      </p:sp>
    </p:spTree>
    <p:extLst>
      <p:ext uri="{BB962C8B-B14F-4D97-AF65-F5344CB8AC3E}">
        <p14:creationId xmlns:p14="http://schemas.microsoft.com/office/powerpoint/2010/main" val="375351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C9B46-E574-42AB-88C9-FD0EDD5C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319" y="550457"/>
            <a:ext cx="7457362" cy="57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DB1-4ACB-442E-A83F-D043E5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language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(Hypertext Editing and Creation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ADA1-7A3A-4ED3-85A6-29C2D4A6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 is very similar to that of Twee and </a:t>
            </a:r>
            <a:r>
              <a:rPr lang="en-GB" dirty="0" err="1"/>
              <a:t>Squiffy</a:t>
            </a:r>
            <a:endParaRPr lang="en-GB" dirty="0"/>
          </a:p>
          <a:p>
            <a:pPr lvl="1"/>
            <a:r>
              <a:rPr lang="en-GB" dirty="0"/>
              <a:t>Familiarity for people who already use those</a:t>
            </a:r>
          </a:p>
          <a:p>
            <a:r>
              <a:rPr lang="en-GB" dirty="0"/>
              <a:t>Defined in the HECC-SPECC</a:t>
            </a:r>
          </a:p>
          <a:p>
            <a:pPr lvl="1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Super Precise Explanation for Creating Code</a:t>
            </a:r>
          </a:p>
          <a:p>
            <a:r>
              <a:rPr lang="en-GB" dirty="0"/>
              <a:t>Has metadata</a:t>
            </a:r>
          </a:p>
          <a:p>
            <a:pPr lvl="1"/>
            <a:r>
              <a:rPr lang="en-GB" dirty="0"/>
              <a:t>Author, game title, comments, start passage, IFID</a:t>
            </a:r>
          </a:p>
          <a:p>
            <a:r>
              <a:rPr lang="en-GB" dirty="0"/>
              <a:t>Can define passages</a:t>
            </a:r>
          </a:p>
          <a:p>
            <a:pPr lvl="1"/>
            <a:r>
              <a:rPr lang="en-GB" dirty="0"/>
              <a:t>Passage names, position in OH-HECC, tags, comments, and content</a:t>
            </a:r>
          </a:p>
          <a:p>
            <a:pPr lvl="1"/>
            <a:r>
              <a:rPr lang="en-GB" dirty="0"/>
              <a:t>Passages also hold links to other passages</a:t>
            </a:r>
          </a:p>
        </p:txBody>
      </p:sp>
    </p:spTree>
    <p:extLst>
      <p:ext uri="{BB962C8B-B14F-4D97-AF65-F5344CB8AC3E}">
        <p14:creationId xmlns:p14="http://schemas.microsoft.com/office/powerpoint/2010/main" val="95156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OH-HECC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 Help for HECC)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GUI for editing HECC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open existing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files or make and edit a new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Similar in functionality to Twine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Network of connected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Easy to add/edit/remove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edit metadata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Namesake was said several times whilst developing it.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But users hopefully won’t find themselves having to say it.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65360-13D4-496E-B939-93AE9B4E5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0223" y="933061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HECC-UP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 Uncomplicated Parser)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Give it a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 and a location to save a HECCIN Game to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It’ll use that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 to make a HECCIN Game.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Or it’ll complain if there’s a problem with your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And it’ll tell you what caused the HECC-UP!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40A79-3886-43C6-9989-C5C3F8862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1012" y="797027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HECCIN Game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(HECC-Infused Nice Game)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hypertext game.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65A3B-AE00-47DD-8774-F49439D35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893" y="774749"/>
            <a:ext cx="6053108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CCC8D-18DD-4B62-8C96-EE224180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08" y="2428432"/>
            <a:ext cx="6053108" cy="1629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E1D3B-AC8E-4323-9C7D-02A69BEE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8419"/>
            <a:ext cx="6100292" cy="26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522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week 11 interim interview presentation on HECC-IT</vt:lpstr>
      <vt:lpstr>Why am I doing this project</vt:lpstr>
      <vt:lpstr>The design goals</vt:lpstr>
      <vt:lpstr>The Objectives for the MVP</vt:lpstr>
      <vt:lpstr>PowerPoint Presentation</vt:lpstr>
      <vt:lpstr>The .hecc language (Hypertext Editing and Creation Code)</vt:lpstr>
      <vt:lpstr>OH-HECC (Optional Help for HECC)</vt:lpstr>
      <vt:lpstr>HECC-UP (HECC Uncomplicated Parser)</vt:lpstr>
      <vt:lpstr>HECCIN Game (HECC-Infused Nice Game)</vt:lpstr>
      <vt:lpstr>The HECCIN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week 11 interim interview presentation on HECC-IT</dc:title>
  <dc:creator>Rachel Lowe</dc:creator>
  <cp:lastModifiedBy>Rachel Lowe</cp:lastModifiedBy>
  <cp:revision>1</cp:revision>
  <dcterms:created xsi:type="dcterms:W3CDTF">2020-12-09T18:58:48Z</dcterms:created>
  <dcterms:modified xsi:type="dcterms:W3CDTF">2020-12-09T19:11:50Z</dcterms:modified>
</cp:coreProperties>
</file>