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1D885F-5087-4AC2-BB60-A6FD85003177}" v="2" dt="2020-10-12T12:23:00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we, Richard M" userId="93b75d29-27f6-4dab-b540-bade7f33a1ad" providerId="ADAL" clId="{551D885F-5087-4AC2-BB60-A6FD85003177}"/>
    <pc:docChg chg="custSel addSld modSld">
      <pc:chgData name="Lowe, Richard M" userId="93b75d29-27f6-4dab-b540-bade7f33a1ad" providerId="ADAL" clId="{551D885F-5087-4AC2-BB60-A6FD85003177}" dt="2020-10-12T12:33:42.597" v="264" actId="20577"/>
      <pc:docMkLst>
        <pc:docMk/>
      </pc:docMkLst>
      <pc:sldChg chg="modSp add">
        <pc:chgData name="Lowe, Richard M" userId="93b75d29-27f6-4dab-b540-bade7f33a1ad" providerId="ADAL" clId="{551D885F-5087-4AC2-BB60-A6FD85003177}" dt="2020-10-12T12:18:31.797" v="114" actId="20577"/>
        <pc:sldMkLst>
          <pc:docMk/>
          <pc:sldMk cId="3782792841" sldId="256"/>
        </pc:sldMkLst>
        <pc:spChg chg="mod">
          <ac:chgData name="Lowe, Richard M" userId="93b75d29-27f6-4dab-b540-bade7f33a1ad" providerId="ADAL" clId="{551D885F-5087-4AC2-BB60-A6FD85003177}" dt="2020-10-12T12:18:26.157" v="97" actId="20577"/>
          <ac:spMkLst>
            <pc:docMk/>
            <pc:sldMk cId="3782792841" sldId="256"/>
            <ac:spMk id="2" creationId="{490E347B-FC6D-4AA8-BEDF-4F4AF49E5435}"/>
          </ac:spMkLst>
        </pc:spChg>
        <pc:spChg chg="mod">
          <ac:chgData name="Lowe, Richard M" userId="93b75d29-27f6-4dab-b540-bade7f33a1ad" providerId="ADAL" clId="{551D885F-5087-4AC2-BB60-A6FD85003177}" dt="2020-10-12T12:18:31.797" v="114" actId="20577"/>
          <ac:spMkLst>
            <pc:docMk/>
            <pc:sldMk cId="3782792841" sldId="256"/>
            <ac:spMk id="3" creationId="{F43C8CFD-C452-406F-A94B-C097663FA58B}"/>
          </ac:spMkLst>
        </pc:spChg>
      </pc:sldChg>
      <pc:sldChg chg="modSp add">
        <pc:chgData name="Lowe, Richard M" userId="93b75d29-27f6-4dab-b540-bade7f33a1ad" providerId="ADAL" clId="{551D885F-5087-4AC2-BB60-A6FD85003177}" dt="2020-10-12T12:33:42.597" v="264" actId="20577"/>
        <pc:sldMkLst>
          <pc:docMk/>
          <pc:sldMk cId="1578681135" sldId="257"/>
        </pc:sldMkLst>
        <pc:spChg chg="mod">
          <ac:chgData name="Lowe, Richard M" userId="93b75d29-27f6-4dab-b540-bade7f33a1ad" providerId="ADAL" clId="{551D885F-5087-4AC2-BB60-A6FD85003177}" dt="2020-10-12T12:23:14.173" v="135" actId="20577"/>
          <ac:spMkLst>
            <pc:docMk/>
            <pc:sldMk cId="1578681135" sldId="257"/>
            <ac:spMk id="2" creationId="{FED99857-EEFE-457D-A1CE-72C42DDECC7C}"/>
          </ac:spMkLst>
        </pc:spChg>
        <pc:spChg chg="mod">
          <ac:chgData name="Lowe, Richard M" userId="93b75d29-27f6-4dab-b540-bade7f33a1ad" providerId="ADAL" clId="{551D885F-5087-4AC2-BB60-A6FD85003177}" dt="2020-10-12T12:33:42.597" v="264" actId="20577"/>
          <ac:spMkLst>
            <pc:docMk/>
            <pc:sldMk cId="1578681135" sldId="257"/>
            <ac:spMk id="3" creationId="{84CE3F6D-40A6-41AC-A706-E6DE7CB4C6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00BD-80F2-4F16-BEBF-057872BCF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234AB-4E1A-4E52-B7D9-6F8A8D315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39D6E-14E8-42BB-8EE6-CED4E8BB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2AFF-0D31-422B-95FC-C81A88331D57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85F89-8D61-4B81-AF4A-3E5A344A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D1F33-C45D-433A-8824-7BE5A9DC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97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A56C-F93E-41B8-91F1-D81311D2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80E6B-8412-4E85-B337-566AECF57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15B81-0E55-41D6-AD67-43D9D4E7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2AFF-0D31-422B-95FC-C81A88331D57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C53F4-5DF9-4C9D-A562-11B983E7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609F-9658-44CA-93A5-0F52AD80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60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AF0FB-BEE0-40A1-967E-2A7E7BA37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7F0FF-1E91-4577-9D1C-EB3AB0E8E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7D0AB-0A05-484F-AA45-EED65F36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2AFF-0D31-422B-95FC-C81A88331D57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BAA83-88CC-4B2C-BF3A-7587D926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6511F-6CBB-41F4-8C96-1C1C0F64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18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D20B-C5EE-415C-BA21-411ED21D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BABB1-D460-48EB-B200-0BBAB8C0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52AC2-FB18-41B6-AEA1-9D406B46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2AFF-0D31-422B-95FC-C81A88331D57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1CF3E-DCED-43BA-A5A9-504E301D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7569D-083A-45E9-B759-49081D89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31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DC45-C4FA-4725-BB7C-B3765F513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98627-D903-4A0D-8A4F-9F1F36E63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8616B-2C75-4B33-AC0F-5AE52B7E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2AFF-0D31-422B-95FC-C81A88331D57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4F4AC-83A0-4C0B-842D-1D59FC61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65C9-81C5-4ECF-A97B-C86D1B30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58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428F-3B17-4692-A91E-A5EE9FA9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A8A3D-DDCE-4507-9A37-B14A2D6E8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BD593-1374-46E9-984E-87C068411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54ED1-073D-4B4A-8EB9-1E0D0852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2AFF-0D31-422B-95FC-C81A88331D57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22531-F4AC-4403-9C6B-13D04237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4B31-E703-4781-9352-DAB41AB9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7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4AD4-F573-485A-94A9-1DA2E769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A2CB1-9A97-465F-9111-78A8CEE8C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FE57F-D19B-48CB-841E-F50819C30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0B312-1CB9-45D5-B16F-7BAB1A543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08EC7-2F5E-4B71-B4BF-873894F98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1BA38-1D1A-44D3-8A12-423DA7F1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2AFF-0D31-422B-95FC-C81A88331D57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5EB97-1DBE-4296-B3CB-936309E1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4723D-C1AC-46D4-B1AB-5E4B7C7E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02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B7A79-F1A0-421C-AE92-0474CAC8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2B2BF-BDA2-4AA7-8ADB-8EA55605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2AFF-0D31-422B-95FC-C81A88331D57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9C30E-7153-4A20-8850-2C446844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BD93D-E568-471B-876E-C3447DB0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43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928A7-352C-40DA-820A-2476D04B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2AFF-0D31-422B-95FC-C81A88331D57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B8BE7-5AE9-4FF6-8BEA-BED8C435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C1AA9-5559-4345-84E1-545FFE49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89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7F44-9153-4BC4-AE52-31B2F813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F77C-E403-4160-8AC5-0E4CBE2DC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35F8E-1C33-463C-A192-DDD136E3A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5F0DC-5DBA-4EC3-B167-F6ACD93F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2AFF-0D31-422B-95FC-C81A88331D57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D8961-C7DC-445C-947A-F4FB8DCB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5AC23-C2F9-4B8D-AA6F-93111735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38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C716-9C07-4706-818A-2B38101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965C98-11FA-4B06-89BD-FBA6D8EFF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A99CA-39A9-4A2F-809B-80E5A5039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7B573-4712-43E6-B4C8-E4DFC2A3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2AFF-0D31-422B-95FC-C81A88331D57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5C425-4735-4CDB-ADB8-1E9DB099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D9C62-C3EE-4D85-AF89-4F207DE8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96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19540-2B9A-407C-A499-8506DE48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81106-4F47-4BCA-BE52-5F5DACF8E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69AD8-3901-4C03-A4C1-6B4C5D29C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C2AFF-0D31-422B-95FC-C81A88331D57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1A69D-17D4-4984-B4C7-17FD4090B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2EBC-7116-45D3-9C2B-2CCB8F16D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99B2F-9690-4AFB-99C8-66F3EAA6E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2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347B-FC6D-4AA8-BEDF-4F4AF49E5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HECC-IT challenge week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C8CFD-C452-406F-A94B-C097663FA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R. Lowe (1804170)</a:t>
            </a:r>
          </a:p>
        </p:txBody>
      </p:sp>
    </p:spTree>
    <p:extLst>
      <p:ext uri="{BB962C8B-B14F-4D97-AF65-F5344CB8AC3E}">
        <p14:creationId xmlns:p14="http://schemas.microsoft.com/office/powerpoint/2010/main" val="378279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9857-EEFE-457D-A1CE-72C42DDE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what/why/why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E3F6D-40A6-41AC-A706-E6DE7CB4C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this</a:t>
            </a:r>
          </a:p>
          <a:p>
            <a:pPr lvl="1"/>
            <a:r>
              <a:rPr lang="en-GB" dirty="0"/>
              <a:t>A system for developing hypertext games, using a </a:t>
            </a:r>
            <a:r>
              <a:rPr lang="en-GB"/>
              <a:t>declarative language,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68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HECC-IT challenge week presentation</vt:lpstr>
      <vt:lpstr>The what/why/why 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HECC-IT challenge week presentation</dc:title>
  <dc:creator>Lowe, Richard M</dc:creator>
  <cp:lastModifiedBy>Lowe, Richard M</cp:lastModifiedBy>
  <cp:revision>1</cp:revision>
  <dcterms:created xsi:type="dcterms:W3CDTF">2020-10-12T12:05:06Z</dcterms:created>
  <dcterms:modified xsi:type="dcterms:W3CDTF">2020-10-12T12:33:43Z</dcterms:modified>
</cp:coreProperties>
</file>