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2923A-A41E-41B1-8205-9174AEB93B8F}" v="9" dt="2021-03-09T17:53:28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B4A2923A-A41E-41B1-8205-9174AEB93B8F}"/>
    <pc:docChg chg="undo custSel modSld">
      <pc:chgData name="Lowe, Rachel M" userId="93b75d29-27f6-4dab-b540-bade7f33a1ad" providerId="ADAL" clId="{B4A2923A-A41E-41B1-8205-9174AEB93B8F}" dt="2021-03-09T17:56:00.992" v="4391" actId="20577"/>
      <pc:docMkLst>
        <pc:docMk/>
      </pc:docMkLst>
      <pc:sldChg chg="modSp mod">
        <pc:chgData name="Lowe, Rachel M" userId="93b75d29-27f6-4dab-b540-bade7f33a1ad" providerId="ADAL" clId="{B4A2923A-A41E-41B1-8205-9174AEB93B8F}" dt="2021-03-09T17:56:00.992" v="4391" actId="20577"/>
        <pc:sldMkLst>
          <pc:docMk/>
          <pc:sldMk cId="0" sldId="256"/>
        </pc:sldMkLst>
        <pc:spChg chg="mod">
          <ac:chgData name="Lowe, Rachel M" userId="93b75d29-27f6-4dab-b540-bade7f33a1ad" providerId="ADAL" clId="{B4A2923A-A41E-41B1-8205-9174AEB93B8F}" dt="2021-03-09T17:56:00.992" v="4391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B4A2923A-A41E-41B1-8205-9174AEB93B8F}" dt="2021-03-09T17:09:04.197" v="2902" actId="20577"/>
          <ac:spMkLst>
            <pc:docMk/>
            <pc:sldMk cId="0" sldId="256"/>
            <ac:spMk id="2058" creationId="{00000000-0000-0000-0000-000000000000}"/>
          </ac:spMkLst>
        </pc:spChg>
      </pc:sldChg>
    </pc:docChg>
  </pc:docChgLst>
  <pc:docChgLst>
    <pc:chgData name="Lowe, Rachel M" userId="93b75d29-27f6-4dab-b540-bade7f33a1ad" providerId="ADAL" clId="{998C92A1-9CF6-401F-B1ED-AD7ABA78333D}"/>
    <pc:docChg chg="custSel modSld">
      <pc:chgData name="Lowe, Rachel M" userId="93b75d29-27f6-4dab-b540-bade7f33a1ad" providerId="ADAL" clId="{998C92A1-9CF6-401F-B1ED-AD7ABA78333D}" dt="2021-02-25T15:29:43.672" v="82" actId="2711"/>
      <pc:docMkLst>
        <pc:docMk/>
      </pc:docMkLst>
      <pc:sldChg chg="delSp modSp mod">
        <pc:chgData name="Lowe, Rachel M" userId="93b75d29-27f6-4dab-b540-bade7f33a1ad" providerId="ADAL" clId="{998C92A1-9CF6-401F-B1ED-AD7ABA78333D}" dt="2021-02-25T15:29:43.672" v="82" actId="2711"/>
        <pc:sldMkLst>
          <pc:docMk/>
          <pc:sldMk cId="0" sldId="256"/>
        </pc:sldMkLst>
        <pc:spChg chg="mod">
          <ac:chgData name="Lowe, Rachel M" userId="93b75d29-27f6-4dab-b540-bade7f33a1ad" providerId="ADAL" clId="{998C92A1-9CF6-401F-B1ED-AD7ABA78333D}" dt="2021-02-25T15:19:59.323" v="44" actId="20577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Lowe, Rachel M" userId="93b75d29-27f6-4dab-b540-bade7f33a1ad" providerId="ADAL" clId="{998C92A1-9CF6-401F-B1ED-AD7ABA78333D}" dt="2021-02-25T15:29:43.672" v="82" actId="2711"/>
          <ac:spMkLst>
            <pc:docMk/>
            <pc:sldMk cId="0" sldId="256"/>
            <ac:spMk id="2059" creationId="{00000000-0000-0000-0000-000000000000}"/>
          </ac:spMkLst>
        </pc:spChg>
        <pc:graphicFrameChg chg="del">
          <ac:chgData name="Lowe, Rachel M" userId="93b75d29-27f6-4dab-b540-bade7f33a1ad" providerId="ADAL" clId="{998C92A1-9CF6-401F-B1ED-AD7ABA78333D}" dt="2021-02-25T15:20:10.781" v="45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designed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But no tools offer users the choice between the two (or, if they do,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And 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</a:t>
            </a:r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HECC-Infused Nice Game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download and play them.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b="1" dirty="0">
                <a:latin typeface="Arial Rounded MT Bold" panose="020F0704030504030204" pitchFamily="34" charset="0"/>
              </a:rPr>
              <a:t>HECC-IT!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100</TotalTime>
  <Words>179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2</cp:revision>
  <dcterms:created xsi:type="dcterms:W3CDTF">2017-01-16T10:10:48Z</dcterms:created>
  <dcterms:modified xsi:type="dcterms:W3CDTF">2021-03-09T23:02:01Z</dcterms:modified>
</cp:coreProperties>
</file>