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9" r:id="rId6"/>
    <p:sldId id="258" r:id="rId7"/>
    <p:sldId id="260" r:id="rId8"/>
    <p:sldId id="262" r:id="rId9"/>
    <p:sldId id="263" r:id="rId10"/>
    <p:sldId id="264" r:id="rId11"/>
    <p:sldId id="265" r:id="rId12"/>
    <p:sldId id="269" r:id="rId13"/>
    <p:sldId id="266" r:id="rId14"/>
    <p:sldId id="273" r:id="rId15"/>
    <p:sldId id="272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7B04D-72D2-4F2E-9530-A9549410DFC4}" v="1669" dt="2020-12-16T12:38:47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41" autoAdjust="0"/>
  </p:normalViewPr>
  <p:slideViewPr>
    <p:cSldViewPr snapToGrid="0">
      <p:cViewPr varScale="1">
        <p:scale>
          <a:sx n="86" d="100"/>
          <a:sy n="86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we, Rachel M" userId="93b75d29-27f6-4dab-b540-bade7f33a1ad" providerId="ADAL" clId="{5D77B04D-72D2-4F2E-9530-A9549410DFC4}"/>
    <pc:docChg chg="undo redo custSel mod addSld delSld modSld sldOrd">
      <pc:chgData name="Lowe, Rachel M" userId="93b75d29-27f6-4dab-b540-bade7f33a1ad" providerId="ADAL" clId="{5D77B04D-72D2-4F2E-9530-A9549410DFC4}" dt="2020-12-16T12:38:47.696" v="15558"/>
      <pc:docMkLst>
        <pc:docMk/>
      </pc:docMkLst>
      <pc:sldChg chg="modSp modAnim">
        <pc:chgData name="Lowe, Rachel M" userId="93b75d29-27f6-4dab-b540-bade7f33a1ad" providerId="ADAL" clId="{5D77B04D-72D2-4F2E-9530-A9549410DFC4}" dt="2020-12-16T12:33:22.769" v="15459" actId="20577"/>
        <pc:sldMkLst>
          <pc:docMk/>
          <pc:sldMk cId="3367339370" sldId="256"/>
        </pc:sldMkLst>
        <pc:spChg chg="mod">
          <ac:chgData name="Lowe, Rachel M" userId="93b75d29-27f6-4dab-b540-bade7f33a1ad" providerId="ADAL" clId="{5D77B04D-72D2-4F2E-9530-A9549410DFC4}" dt="2020-12-16T12:33:22.769" v="15459" actId="20577"/>
          <ac:spMkLst>
            <pc:docMk/>
            <pc:sldMk cId="3367339370" sldId="256"/>
            <ac:spMk id="2" creationId="{88BBB387-7F62-47B2-8D5B-B2B9F378EFBD}"/>
          </ac:spMkLst>
        </pc:spChg>
        <pc:spChg chg="mod">
          <ac:chgData name="Lowe, Rachel M" userId="93b75d29-27f6-4dab-b540-bade7f33a1ad" providerId="ADAL" clId="{5D77B04D-72D2-4F2E-9530-A9549410DFC4}" dt="2020-12-09T17:53:12.016" v="2613" actId="207"/>
          <ac:spMkLst>
            <pc:docMk/>
            <pc:sldMk cId="3367339370" sldId="256"/>
            <ac:spMk id="3" creationId="{E04C41D7-3C2D-4F99-8BD2-DA27A8AC1128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8:59.667" v="14001"/>
        <pc:sldMkLst>
          <pc:docMk/>
          <pc:sldMk cId="693864464" sldId="257"/>
        </pc:sldMkLst>
        <pc:spChg chg="mod">
          <ac:chgData name="Lowe, Rachel M" userId="93b75d29-27f6-4dab-b540-bade7f33a1ad" providerId="ADAL" clId="{5D77B04D-72D2-4F2E-9530-A9549410DFC4}" dt="2020-12-09T17:54:14.136" v="2645" actId="20577"/>
          <ac:spMkLst>
            <pc:docMk/>
            <pc:sldMk cId="693864464" sldId="257"/>
            <ac:spMk id="2" creationId="{711E4BD0-41C0-4B28-B766-7F697E5D3779}"/>
          </ac:spMkLst>
        </pc:spChg>
        <pc:spChg chg="mod">
          <ac:chgData name="Lowe, Rachel M" userId="93b75d29-27f6-4dab-b540-bade7f33a1ad" providerId="ADAL" clId="{5D77B04D-72D2-4F2E-9530-A9549410DFC4}" dt="2020-12-16T11:06:20.851" v="11105" actId="20577"/>
          <ac:spMkLst>
            <pc:docMk/>
            <pc:sldMk cId="693864464" sldId="257"/>
            <ac:spMk id="3" creationId="{E4680701-A2C6-4793-A126-F4603BC53A00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36:03.214" v="15465" actId="113"/>
        <pc:sldMkLst>
          <pc:docMk/>
          <pc:sldMk cId="3753515893" sldId="258"/>
        </pc:sldMkLst>
        <pc:spChg chg="mod">
          <ac:chgData name="Lowe, Rachel M" userId="93b75d29-27f6-4dab-b540-bade7f33a1ad" providerId="ADAL" clId="{5D77B04D-72D2-4F2E-9530-A9549410DFC4}" dt="2020-12-16T12:03:03.614" v="14177" actId="14100"/>
          <ac:spMkLst>
            <pc:docMk/>
            <pc:sldMk cId="3753515893" sldId="258"/>
            <ac:spMk id="2" creationId="{33A43F28-980E-47DD-845B-C13F14E4AC50}"/>
          </ac:spMkLst>
        </pc:spChg>
        <pc:spChg chg="mod">
          <ac:chgData name="Lowe, Rachel M" userId="93b75d29-27f6-4dab-b540-bade7f33a1ad" providerId="ADAL" clId="{5D77B04D-72D2-4F2E-9530-A9549410DFC4}" dt="2020-12-16T12:36:03.214" v="15465" actId="113"/>
          <ac:spMkLst>
            <pc:docMk/>
            <pc:sldMk cId="3753515893" sldId="258"/>
            <ac:spMk id="3" creationId="{6ACF478E-BC46-4D7C-991B-206F21554E11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00:38.591" v="14064"/>
        <pc:sldMkLst>
          <pc:docMk/>
          <pc:sldMk cId="865370736" sldId="259"/>
        </pc:sldMkLst>
        <pc:spChg chg="mod">
          <ac:chgData name="Lowe, Rachel M" userId="93b75d29-27f6-4dab-b540-bade7f33a1ad" providerId="ADAL" clId="{5D77B04D-72D2-4F2E-9530-A9549410DFC4}" dt="2020-12-09T17:14:02.189" v="333" actId="20577"/>
          <ac:spMkLst>
            <pc:docMk/>
            <pc:sldMk cId="865370736" sldId="259"/>
            <ac:spMk id="2" creationId="{7822F803-8947-43FB-A958-A6E031B66D1B}"/>
          </ac:spMkLst>
        </pc:spChg>
        <pc:spChg chg="mod">
          <ac:chgData name="Lowe, Rachel M" userId="93b75d29-27f6-4dab-b540-bade7f33a1ad" providerId="ADAL" clId="{5D77B04D-72D2-4F2E-9530-A9549410DFC4}" dt="2020-12-16T12:00:31.247" v="14062" actId="20577"/>
          <ac:spMkLst>
            <pc:docMk/>
            <pc:sldMk cId="865370736" sldId="259"/>
            <ac:spMk id="3" creationId="{31B5DC27-0767-4B7C-B252-281A588480DA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8:47.696" v="15558"/>
        <pc:sldMkLst>
          <pc:docMk/>
          <pc:sldMk cId="632301701" sldId="260"/>
        </pc:sldMkLst>
        <pc:spChg chg="add mod">
          <ac:chgData name="Lowe, Rachel M" userId="93b75d29-27f6-4dab-b540-bade7f33a1ad" providerId="ADAL" clId="{5D77B04D-72D2-4F2E-9530-A9549410DFC4}" dt="2020-12-16T12:38:23.799" v="15554" actId="20577"/>
          <ac:spMkLst>
            <pc:docMk/>
            <pc:sldMk cId="632301701" sldId="260"/>
            <ac:spMk id="2" creationId="{058F80E0-6F8E-4AEC-8FA0-C60DE51EEDAA}"/>
          </ac:spMkLst>
        </pc:spChg>
        <pc:spChg chg="del">
          <ac:chgData name="Lowe, Rachel M" userId="93b75d29-27f6-4dab-b540-bade7f33a1ad" providerId="ADAL" clId="{5D77B04D-72D2-4F2E-9530-A9549410DFC4}" dt="2020-12-09T18:36:56.121" v="3606" actId="478"/>
          <ac:spMkLst>
            <pc:docMk/>
            <pc:sldMk cId="632301701" sldId="260"/>
            <ac:spMk id="2" creationId="{1CFE56D8-8CF8-4933-A624-D11BA0FF1655}"/>
          </ac:spMkLst>
        </pc:spChg>
        <pc:spChg chg="del">
          <ac:chgData name="Lowe, Rachel M" userId="93b75d29-27f6-4dab-b540-bade7f33a1ad" providerId="ADAL" clId="{5D77B04D-72D2-4F2E-9530-A9549410DFC4}" dt="2020-12-09T18:36:46.135" v="3605"/>
          <ac:spMkLst>
            <pc:docMk/>
            <pc:sldMk cId="632301701" sldId="260"/>
            <ac:spMk id="3" creationId="{69F6DC19-D974-415D-B7FD-47745B138036}"/>
          </ac:spMkLst>
        </pc:spChg>
        <pc:picChg chg="add mod modCrop">
          <ac:chgData name="Lowe, Rachel M" userId="93b75d29-27f6-4dab-b540-bade7f33a1ad" providerId="ADAL" clId="{5D77B04D-72D2-4F2E-9530-A9549410DFC4}" dt="2020-12-16T12:38:37.995" v="15557" actId="732"/>
          <ac:picMkLst>
            <pc:docMk/>
            <pc:sldMk cId="632301701" sldId="260"/>
            <ac:picMk id="4" creationId="{6AEC9B46-E574-42AB-88C9-FD0EDD5C71D4}"/>
          </ac:picMkLst>
        </pc:picChg>
      </pc:sldChg>
      <pc:sldChg chg="modSp add del">
        <pc:chgData name="Lowe, Rachel M" userId="93b75d29-27f6-4dab-b540-bade7f33a1ad" providerId="ADAL" clId="{5D77B04D-72D2-4F2E-9530-A9549410DFC4}" dt="2020-12-09T20:23:54.922" v="6098" actId="2696"/>
        <pc:sldMkLst>
          <pc:docMk/>
          <pc:sldMk cId="3043584120" sldId="261"/>
        </pc:sldMkLst>
        <pc:spChg chg="mod">
          <ac:chgData name="Lowe, Rachel M" userId="93b75d29-27f6-4dab-b540-bade7f33a1ad" providerId="ADAL" clId="{5D77B04D-72D2-4F2E-9530-A9549410DFC4}" dt="2020-12-09T18:45:36.862" v="3626" actId="20577"/>
          <ac:spMkLst>
            <pc:docMk/>
            <pc:sldMk cId="3043584120" sldId="261"/>
            <ac:spMk id="2" creationId="{C5B8DC9B-72A3-4E6A-A56E-86446BA4A64D}"/>
          </ac:spMkLst>
        </pc:spChg>
        <pc:spChg chg="mod">
          <ac:chgData name="Lowe, Rachel M" userId="93b75d29-27f6-4dab-b540-bade7f33a1ad" providerId="ADAL" clId="{5D77B04D-72D2-4F2E-9530-A9549410DFC4}" dt="2020-12-09T18:46:01.776" v="3747" actId="20577"/>
          <ac:spMkLst>
            <pc:docMk/>
            <pc:sldMk cId="3043584120" sldId="261"/>
            <ac:spMk id="3" creationId="{1A9D438D-1CB4-4266-915D-2053AC29ABA2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04:38.556" v="14237"/>
        <pc:sldMkLst>
          <pc:docMk/>
          <pc:sldMk cId="951563549" sldId="262"/>
        </pc:sldMkLst>
        <pc:spChg chg="mod">
          <ac:chgData name="Lowe, Rachel M" userId="93b75d29-27f6-4dab-b540-bade7f33a1ad" providerId="ADAL" clId="{5D77B04D-72D2-4F2E-9530-A9549410DFC4}" dt="2020-12-09T19:03:33.894" v="5079" actId="113"/>
          <ac:spMkLst>
            <pc:docMk/>
            <pc:sldMk cId="951563549" sldId="262"/>
            <ac:spMk id="2" creationId="{16270DB1-4ACB-442E-A83F-D043E5FE1EB5}"/>
          </ac:spMkLst>
        </pc:spChg>
        <pc:spChg chg="mod">
          <ac:chgData name="Lowe, Rachel M" userId="93b75d29-27f6-4dab-b540-bade7f33a1ad" providerId="ADAL" clId="{5D77B04D-72D2-4F2E-9530-A9549410DFC4}" dt="2020-12-16T12:04:13.568" v="14229" actId="20577"/>
          <ac:spMkLst>
            <pc:docMk/>
            <pc:sldMk cId="951563549" sldId="262"/>
            <ac:spMk id="3" creationId="{B49CADA1-7A3A-4ED3-85A6-29C2D4A6278E}"/>
          </ac:spMkLst>
        </pc:spChg>
      </pc:sldChg>
      <pc:sldChg chg="addSp delSp modSp add mod setBg modAnim">
        <pc:chgData name="Lowe, Rachel M" userId="93b75d29-27f6-4dab-b540-bade7f33a1ad" providerId="ADAL" clId="{5D77B04D-72D2-4F2E-9530-A9549410DFC4}" dt="2020-12-16T12:37:44.276" v="15511"/>
        <pc:sldMkLst>
          <pc:docMk/>
          <pc:sldMk cId="4078829118" sldId="263"/>
        </pc:sldMkLst>
        <pc:spChg chg="mod">
          <ac:chgData name="Lowe, Rachel M" userId="93b75d29-27f6-4dab-b540-bade7f33a1ad" providerId="ADAL" clId="{5D77B04D-72D2-4F2E-9530-A9549410DFC4}" dt="2020-12-09T19:03:06.791" v="5026" actId="114"/>
          <ac:spMkLst>
            <pc:docMk/>
            <pc:sldMk cId="4078829118" sldId="263"/>
            <ac:spMk id="2" creationId="{8358ABE2-C697-41ED-A4FC-8453E214015E}"/>
          </ac:spMkLst>
        </pc:spChg>
        <pc:spChg chg="del">
          <ac:chgData name="Lowe, Rachel M" userId="93b75d29-27f6-4dab-b540-bade7f33a1ad" providerId="ADAL" clId="{5D77B04D-72D2-4F2E-9530-A9549410DFC4}" dt="2020-12-09T18:55:15.181" v="4394"/>
          <ac:spMkLst>
            <pc:docMk/>
            <pc:sldMk cId="4078829118" sldId="263"/>
            <ac:spMk id="3" creationId="{873E9C02-849C-4FAF-B4FC-B1213CED66BE}"/>
          </ac:spMkLst>
        </pc:spChg>
        <pc:spChg chg="add mod">
          <ac:chgData name="Lowe, Rachel M" userId="93b75d29-27f6-4dab-b540-bade7f33a1ad" providerId="ADAL" clId="{5D77B04D-72D2-4F2E-9530-A9549410DFC4}" dt="2020-12-16T12:36:17.652" v="15483" actId="20577"/>
          <ac:spMkLst>
            <pc:docMk/>
            <pc:sldMk cId="4078829118" sldId="263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8:56:37.883" v="4395"/>
          <ac:spMkLst>
            <pc:docMk/>
            <pc:sldMk cId="4078829118" sldId="263"/>
            <ac:spMk id="5" creationId="{8F28D5D0-BD68-4DD9-A562-6A2E8E35F564}"/>
          </ac:spMkLst>
        </pc:spChg>
        <pc:spChg chg="add del mod">
          <ac:chgData name="Lowe, Rachel M" userId="93b75d29-27f6-4dab-b540-bade7f33a1ad" providerId="ADAL" clId="{5D77B04D-72D2-4F2E-9530-A9549410DFC4}" dt="2020-12-09T18:59:04.242" v="4685"/>
          <ac:spMkLst>
            <pc:docMk/>
            <pc:sldMk cId="4078829118" sldId="263"/>
            <ac:spMk id="8" creationId="{B65BA146-AFB0-44D2-AADE-9AA7B084CFE6}"/>
          </ac:spMkLst>
        </pc:spChg>
        <pc:picChg chg="add del mod ord">
          <ac:chgData name="Lowe, Rachel M" userId="93b75d29-27f6-4dab-b540-bade7f33a1ad" providerId="ADAL" clId="{5D77B04D-72D2-4F2E-9530-A9549410DFC4}" dt="2020-12-09T18:59:00.934" v="4684" actId="478"/>
          <ac:picMkLst>
            <pc:docMk/>
            <pc:sldMk cId="4078829118" sldId="263"/>
            <ac:picMk id="6" creationId="{706A3449-0B39-41A0-90C6-A0C96C7D8329}"/>
          </ac:picMkLst>
        </pc:picChg>
        <pc:picChg chg="add mod">
          <ac:chgData name="Lowe, Rachel M" userId="93b75d29-27f6-4dab-b540-bade7f33a1ad" providerId="ADAL" clId="{5D77B04D-72D2-4F2E-9530-A9549410DFC4}" dt="2020-12-09T18:59:13.701" v="4687" actId="14100"/>
          <ac:picMkLst>
            <pc:docMk/>
            <pc:sldMk cId="4078829118" sldId="263"/>
            <ac:picMk id="9" creationId="{6D165360-13D4-496E-B939-93AE9B4E5C13}"/>
          </ac:picMkLst>
        </pc:picChg>
        <pc:picChg chg="add">
          <ac:chgData name="Lowe, Rachel M" userId="93b75d29-27f6-4dab-b540-bade7f33a1ad" providerId="ADAL" clId="{5D77B04D-72D2-4F2E-9530-A9549410DFC4}" dt="2020-12-09T18:58:48.241" v="4683" actId="26606"/>
          <ac:picMkLst>
            <pc:docMk/>
            <pc:sldMk cId="4078829118" sldId="263"/>
            <ac:picMk id="11" creationId="{54DDEBDD-D8BD-41A6-8A0D-B00E3768B0F9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49.826" v="15513"/>
        <pc:sldMkLst>
          <pc:docMk/>
          <pc:sldMk cId="3057168828" sldId="264"/>
        </pc:sldMkLst>
        <pc:spChg chg="mod">
          <ac:chgData name="Lowe, Rachel M" userId="93b75d29-27f6-4dab-b540-bade7f33a1ad" providerId="ADAL" clId="{5D77B04D-72D2-4F2E-9530-A9549410DFC4}" dt="2020-12-16T10:32:05.018" v="8853" actId="403"/>
          <ac:spMkLst>
            <pc:docMk/>
            <pc:sldMk cId="3057168828" sldId="264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6:42.943" v="14391" actId="20577"/>
          <ac:spMkLst>
            <pc:docMk/>
            <pc:sldMk cId="3057168828" sldId="264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7:50.864" v="5481"/>
          <ac:spMkLst>
            <pc:docMk/>
            <pc:sldMk cId="3057168828" sldId="264"/>
            <ac:spMk id="7" creationId="{550118BA-3EBB-4308-A667-B33225FBCFAB}"/>
          </ac:spMkLst>
        </pc:spChg>
        <pc:picChg chg="add del">
          <ac:chgData name="Lowe, Rachel M" userId="93b75d29-27f6-4dab-b540-bade7f33a1ad" providerId="ADAL" clId="{5D77B04D-72D2-4F2E-9530-A9549410DFC4}" dt="2020-12-09T19:07:27.522" v="5474"/>
          <ac:picMkLst>
            <pc:docMk/>
            <pc:sldMk cId="3057168828" sldId="264"/>
            <ac:picMk id="3" creationId="{B6DB5550-E20B-41D8-BBEE-94F01EE32671}"/>
          </ac:picMkLst>
        </pc:picChg>
        <pc:picChg chg="add del mod">
          <ac:chgData name="Lowe, Rachel M" userId="93b75d29-27f6-4dab-b540-bade7f33a1ad" providerId="ADAL" clId="{5D77B04D-72D2-4F2E-9530-A9549410DFC4}" dt="2020-12-09T19:07:49.807" v="5480" actId="478"/>
          <ac:picMkLst>
            <pc:docMk/>
            <pc:sldMk cId="3057168828" sldId="264"/>
            <ac:picMk id="5" creationId="{19EE2554-4F63-4FBF-8665-AE2470CE37E5}"/>
          </ac:picMkLst>
        </pc:picChg>
        <pc:picChg chg="add mod">
          <ac:chgData name="Lowe, Rachel M" userId="93b75d29-27f6-4dab-b540-bade7f33a1ad" providerId="ADAL" clId="{5D77B04D-72D2-4F2E-9530-A9549410DFC4}" dt="2020-12-09T19:08:01.897" v="5484" actId="1076"/>
          <ac:picMkLst>
            <pc:docMk/>
            <pc:sldMk cId="3057168828" sldId="264"/>
            <ac:picMk id="8" creationId="{30540A79-3886-43C6-9989-C5C3F8862EC5}"/>
          </ac:picMkLst>
        </pc:picChg>
        <pc:picChg chg="del">
          <ac:chgData name="Lowe, Rachel M" userId="93b75d29-27f6-4dab-b540-bade7f33a1ad" providerId="ADAL" clId="{5D77B04D-72D2-4F2E-9530-A9549410DFC4}" dt="2020-12-09T19:07:47.821" v="5478" actId="478"/>
          <ac:picMkLst>
            <pc:docMk/>
            <pc:sldMk cId="3057168828" sldId="264"/>
            <ac:picMk id="9" creationId="{6D165360-13D4-496E-B939-93AE9B4E5C13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7:58.053" v="15515"/>
        <pc:sldMkLst>
          <pc:docMk/>
          <pc:sldMk cId="4263264427" sldId="265"/>
        </pc:sldMkLst>
        <pc:spChg chg="mod">
          <ac:chgData name="Lowe, Rachel M" userId="93b75d29-27f6-4dab-b540-bade7f33a1ad" providerId="ADAL" clId="{5D77B04D-72D2-4F2E-9530-A9549410DFC4}" dt="2020-12-16T12:08:02.561" v="14588" actId="14100"/>
          <ac:spMkLst>
            <pc:docMk/>
            <pc:sldMk cId="4263264427" sldId="265"/>
            <ac:spMk id="2" creationId="{8358ABE2-C697-41ED-A4FC-8453E214015E}"/>
          </ac:spMkLst>
        </pc:spChg>
        <pc:spChg chg="mod">
          <ac:chgData name="Lowe, Rachel M" userId="93b75d29-27f6-4dab-b540-bade7f33a1ad" providerId="ADAL" clId="{5D77B04D-72D2-4F2E-9530-A9549410DFC4}" dt="2020-12-16T12:08:16.937" v="14589" actId="403"/>
          <ac:spMkLst>
            <pc:docMk/>
            <pc:sldMk cId="4263264427" sldId="265"/>
            <ac:spMk id="4" creationId="{137FB01A-B9D2-4141-9029-3C723AE084BB}"/>
          </ac:spMkLst>
        </pc:spChg>
        <pc:spChg chg="add del mod">
          <ac:chgData name="Lowe, Rachel M" userId="93b75d29-27f6-4dab-b540-bade7f33a1ad" providerId="ADAL" clId="{5D77B04D-72D2-4F2E-9530-A9549410DFC4}" dt="2020-12-09T19:09:54.908" v="5490"/>
          <ac:spMkLst>
            <pc:docMk/>
            <pc:sldMk cId="4263264427" sldId="265"/>
            <ac:spMk id="5" creationId="{C0CE95B9-52B0-4B41-BD7C-C1D2264436EF}"/>
          </ac:spMkLst>
        </pc:spChg>
        <pc:picChg chg="add mod">
          <ac:chgData name="Lowe, Rachel M" userId="93b75d29-27f6-4dab-b540-bade7f33a1ad" providerId="ADAL" clId="{5D77B04D-72D2-4F2E-9530-A9549410DFC4}" dt="2020-12-09T19:10:56.573" v="5539" actId="14100"/>
          <ac:picMkLst>
            <pc:docMk/>
            <pc:sldMk cId="4263264427" sldId="265"/>
            <ac:picMk id="6" creationId="{AD665A3B-AE00-47DD-8774-F49439D35C60}"/>
          </ac:picMkLst>
        </pc:picChg>
        <pc:picChg chg="add mod">
          <ac:chgData name="Lowe, Rachel M" userId="93b75d29-27f6-4dab-b540-bade7f33a1ad" providerId="ADAL" clId="{5D77B04D-72D2-4F2E-9530-A9549410DFC4}" dt="2020-12-09T19:10:52.542" v="5538" actId="14100"/>
          <ac:picMkLst>
            <pc:docMk/>
            <pc:sldMk cId="4263264427" sldId="265"/>
            <ac:picMk id="7" creationId="{90CCCC8D-18DD-4B62-8C96-EE2241803098}"/>
          </ac:picMkLst>
        </pc:picChg>
        <pc:picChg chg="del">
          <ac:chgData name="Lowe, Rachel M" userId="93b75d29-27f6-4dab-b540-bade7f33a1ad" providerId="ADAL" clId="{5D77B04D-72D2-4F2E-9530-A9549410DFC4}" dt="2020-12-09T19:09:53.234" v="5489" actId="478"/>
          <ac:picMkLst>
            <pc:docMk/>
            <pc:sldMk cId="4263264427" sldId="265"/>
            <ac:picMk id="8" creationId="{30540A79-3886-43C6-9989-C5C3F8862EC5}"/>
          </ac:picMkLst>
        </pc:picChg>
        <pc:picChg chg="add mod">
          <ac:chgData name="Lowe, Rachel M" userId="93b75d29-27f6-4dab-b540-bade7f33a1ad" providerId="ADAL" clId="{5D77B04D-72D2-4F2E-9530-A9549410DFC4}" dt="2020-12-09T19:11:22.050" v="5544" actId="14100"/>
          <ac:picMkLst>
            <pc:docMk/>
            <pc:sldMk cId="4263264427" sldId="265"/>
            <ac:picMk id="9" creationId="{0B3E1D3B-AC8E-4323-9C7D-02A69BEE5C00}"/>
          </ac:picMkLst>
        </pc:picChg>
      </pc:sldChg>
      <pc:sldChg chg="modSp add modAnim modNotesTx">
        <pc:chgData name="Lowe, Rachel M" userId="93b75d29-27f6-4dab-b540-bade7f33a1ad" providerId="ADAL" clId="{5D77B04D-72D2-4F2E-9530-A9549410DFC4}" dt="2020-12-16T12:21:46.310" v="15227"/>
        <pc:sldMkLst>
          <pc:docMk/>
          <pc:sldMk cId="3592387767" sldId="266"/>
        </pc:sldMkLst>
        <pc:spChg chg="mod">
          <ac:chgData name="Lowe, Rachel M" userId="93b75d29-27f6-4dab-b540-bade7f33a1ad" providerId="ADAL" clId="{5D77B04D-72D2-4F2E-9530-A9549410DFC4}" dt="2020-12-09T20:32:58.027" v="6112" actId="20577"/>
          <ac:spMkLst>
            <pc:docMk/>
            <pc:sldMk cId="3592387767" sldId="266"/>
            <ac:spMk id="2" creationId="{900CA5E2-07C2-4322-9C5C-019DF11286FA}"/>
          </ac:spMkLst>
        </pc:spChg>
        <pc:spChg chg="mod">
          <ac:chgData name="Lowe, Rachel M" userId="93b75d29-27f6-4dab-b540-bade7f33a1ad" providerId="ADAL" clId="{5D77B04D-72D2-4F2E-9530-A9549410DFC4}" dt="2020-12-16T11:50:42.992" v="13008" actId="20577"/>
          <ac:spMkLst>
            <pc:docMk/>
            <pc:sldMk cId="3592387767" sldId="266"/>
            <ac:spMk id="3" creationId="{274A393C-BE36-477B-B73F-F1BE41283104}"/>
          </ac:spMkLst>
        </pc:spChg>
      </pc:sldChg>
      <pc:sldChg chg="modSp add modAnim">
        <pc:chgData name="Lowe, Rachel M" userId="93b75d29-27f6-4dab-b540-bade7f33a1ad" providerId="ADAL" clId="{5D77B04D-72D2-4F2E-9530-A9549410DFC4}" dt="2020-12-16T12:23:53.894" v="15401"/>
        <pc:sldMkLst>
          <pc:docMk/>
          <pc:sldMk cId="1407993548" sldId="267"/>
        </pc:sldMkLst>
        <pc:spChg chg="mod">
          <ac:chgData name="Lowe, Rachel M" userId="93b75d29-27f6-4dab-b540-bade7f33a1ad" providerId="ADAL" clId="{5D77B04D-72D2-4F2E-9530-A9549410DFC4}" dt="2020-12-09T21:31:46.970" v="6796" actId="20577"/>
          <ac:spMkLst>
            <pc:docMk/>
            <pc:sldMk cId="1407993548" sldId="267"/>
            <ac:spMk id="2" creationId="{4DFD4C04-3E24-4D64-BE9F-77A551E9B82D}"/>
          </ac:spMkLst>
        </pc:spChg>
        <pc:spChg chg="mod">
          <ac:chgData name="Lowe, Rachel M" userId="93b75d29-27f6-4dab-b540-bade7f33a1ad" providerId="ADAL" clId="{5D77B04D-72D2-4F2E-9530-A9549410DFC4}" dt="2020-12-16T12:23:39.004" v="15397" actId="27636"/>
          <ac:spMkLst>
            <pc:docMk/>
            <pc:sldMk cId="1407993548" sldId="267"/>
            <ac:spMk id="3" creationId="{4CC78CDA-6BE5-4C7C-B34C-FA9DAC268A12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2:24:37.373" v="15419"/>
        <pc:sldMkLst>
          <pc:docMk/>
          <pc:sldMk cId="1883642255" sldId="268"/>
        </pc:sldMkLst>
        <pc:spChg chg="mod">
          <ac:chgData name="Lowe, Rachel M" userId="93b75d29-27f6-4dab-b540-bade7f33a1ad" providerId="ADAL" clId="{5D77B04D-72D2-4F2E-9530-A9549410DFC4}" dt="2020-12-16T09:31:35.976" v="7335" actId="20577"/>
          <ac:spMkLst>
            <pc:docMk/>
            <pc:sldMk cId="1883642255" sldId="268"/>
            <ac:spMk id="2" creationId="{B6648828-5578-48D0-B1C1-A77A3017FC10}"/>
          </ac:spMkLst>
        </pc:spChg>
        <pc:spChg chg="mod">
          <ac:chgData name="Lowe, Rachel M" userId="93b75d29-27f6-4dab-b540-bade7f33a1ad" providerId="ADAL" clId="{5D77B04D-72D2-4F2E-9530-A9549410DFC4}" dt="2020-12-16T12:24:18.673" v="15415" actId="20577"/>
          <ac:spMkLst>
            <pc:docMk/>
            <pc:sldMk cId="1883642255" sldId="268"/>
            <ac:spMk id="3" creationId="{FD0DD987-9696-4ADC-A21C-E9AA3CA616A3}"/>
          </ac:spMkLst>
        </pc:spChg>
      </pc:sldChg>
      <pc:sldChg chg="modSp add modAnim modNotesTx">
        <pc:chgData name="Lowe, Rachel M" userId="93b75d29-27f6-4dab-b540-bade7f33a1ad" providerId="ADAL" clId="{5D77B04D-72D2-4F2E-9530-A9549410DFC4}" dt="2020-12-16T12:21:00.186" v="15216" actId="404"/>
        <pc:sldMkLst>
          <pc:docMk/>
          <pc:sldMk cId="53710297" sldId="269"/>
        </pc:sldMkLst>
        <pc:spChg chg="mod">
          <ac:chgData name="Lowe, Rachel M" userId="93b75d29-27f6-4dab-b540-bade7f33a1ad" providerId="ADAL" clId="{5D77B04D-72D2-4F2E-9530-A9549410DFC4}" dt="2020-12-16T09:53:14.653" v="8206" actId="20577"/>
          <ac:spMkLst>
            <pc:docMk/>
            <pc:sldMk cId="53710297" sldId="269"/>
            <ac:spMk id="2" creationId="{B36214E6-D730-419C-81C3-27CDD377D53E}"/>
          </ac:spMkLst>
        </pc:spChg>
        <pc:spChg chg="mod">
          <ac:chgData name="Lowe, Rachel M" userId="93b75d29-27f6-4dab-b540-bade7f33a1ad" providerId="ADAL" clId="{5D77B04D-72D2-4F2E-9530-A9549410DFC4}" dt="2020-12-16T12:21:00.186" v="15216" actId="404"/>
          <ac:spMkLst>
            <pc:docMk/>
            <pc:sldMk cId="53710297" sldId="269"/>
            <ac:spMk id="3" creationId="{8D97917B-CE51-4E91-AB48-5DB8CAAD6CF0}"/>
          </ac:spMkLst>
        </pc:spChg>
      </pc:sldChg>
      <pc:sldChg chg="modSp add modAnim">
        <pc:chgData name="Lowe, Rachel M" userId="93b75d29-27f6-4dab-b540-bade7f33a1ad" providerId="ADAL" clId="{5D77B04D-72D2-4F2E-9530-A9549410DFC4}" dt="2020-12-16T11:57:03.678" v="13822"/>
        <pc:sldMkLst>
          <pc:docMk/>
          <pc:sldMk cId="636303298" sldId="270"/>
        </pc:sldMkLst>
        <pc:spChg chg="mod">
          <ac:chgData name="Lowe, Rachel M" userId="93b75d29-27f6-4dab-b540-bade7f33a1ad" providerId="ADAL" clId="{5D77B04D-72D2-4F2E-9530-A9549410DFC4}" dt="2020-12-16T10:43:25.978" v="9307" actId="20577"/>
          <ac:spMkLst>
            <pc:docMk/>
            <pc:sldMk cId="636303298" sldId="270"/>
            <ac:spMk id="2" creationId="{3BA0859A-49D7-42F2-BAC7-F053A1D1496B}"/>
          </ac:spMkLst>
        </pc:spChg>
        <pc:spChg chg="mod">
          <ac:chgData name="Lowe, Rachel M" userId="93b75d29-27f6-4dab-b540-bade7f33a1ad" providerId="ADAL" clId="{5D77B04D-72D2-4F2E-9530-A9549410DFC4}" dt="2020-12-16T11:56:36.532" v="13816" actId="15"/>
          <ac:spMkLst>
            <pc:docMk/>
            <pc:sldMk cId="636303298" sldId="270"/>
            <ac:spMk id="3" creationId="{9E0C3E19-BCB8-471D-AA2E-933978A191E1}"/>
          </ac:spMkLst>
        </pc:spChg>
      </pc:sldChg>
      <pc:sldChg chg="modSp add ord modAnim">
        <pc:chgData name="Lowe, Rachel M" userId="93b75d29-27f6-4dab-b540-bade7f33a1ad" providerId="ADAL" clId="{5D77B04D-72D2-4F2E-9530-A9549410DFC4}" dt="2020-12-16T11:58:25.426" v="13992"/>
        <pc:sldMkLst>
          <pc:docMk/>
          <pc:sldMk cId="3985741055" sldId="271"/>
        </pc:sldMkLst>
        <pc:spChg chg="mod">
          <ac:chgData name="Lowe, Rachel M" userId="93b75d29-27f6-4dab-b540-bade7f33a1ad" providerId="ADAL" clId="{5D77B04D-72D2-4F2E-9530-A9549410DFC4}" dt="2020-12-16T10:57:59.081" v="10104" actId="20577"/>
          <ac:spMkLst>
            <pc:docMk/>
            <pc:sldMk cId="3985741055" sldId="271"/>
            <ac:spMk id="2" creationId="{F95D050E-4068-4FEF-BC06-DDFEEB3C1C0C}"/>
          </ac:spMkLst>
        </pc:spChg>
        <pc:spChg chg="mod">
          <ac:chgData name="Lowe, Rachel M" userId="93b75d29-27f6-4dab-b540-bade7f33a1ad" providerId="ADAL" clId="{5D77B04D-72D2-4F2E-9530-A9549410DFC4}" dt="2020-12-16T11:58:20.649" v="13991" actId="20577"/>
          <ac:spMkLst>
            <pc:docMk/>
            <pc:sldMk cId="3985741055" sldId="271"/>
            <ac:spMk id="3" creationId="{9C5BD679-11E1-45E5-B131-12F8689DA2A8}"/>
          </ac:spMkLst>
        </pc:spChg>
      </pc:sldChg>
      <pc:sldChg chg="addSp delSp modSp add modAnim">
        <pc:chgData name="Lowe, Rachel M" userId="93b75d29-27f6-4dab-b540-bade7f33a1ad" providerId="ADAL" clId="{5D77B04D-72D2-4F2E-9530-A9549410DFC4}" dt="2020-12-16T12:35:15.935" v="15461"/>
        <pc:sldMkLst>
          <pc:docMk/>
          <pc:sldMk cId="1030424508" sldId="272"/>
        </pc:sldMkLst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2" creationId="{FCCD3DB0-AC86-4284-B534-667535F6E6E4}"/>
          </ac:spMkLst>
        </pc:spChg>
        <pc:spChg chg="add del">
          <ac:chgData name="Lowe, Rachel M" userId="93b75d29-27f6-4dab-b540-bade7f33a1ad" providerId="ADAL" clId="{5D77B04D-72D2-4F2E-9530-A9549410DFC4}" dt="2020-12-16T11:42:00.778" v="12244"/>
          <ac:spMkLst>
            <pc:docMk/>
            <pc:sldMk cId="1030424508" sldId="272"/>
            <ac:spMk id="3" creationId="{5A88CCD4-51E5-4365-AB75-B3D136C6999B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4" creationId="{0F42597D-2819-4D83-8051-89CECDB52CE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5" creationId="{149287BE-87A2-4CAB-A642-D1C823D61072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6" creationId="{42339D4B-4407-40ED-9888-C4582A658886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7" creationId="{593E37E7-F7FD-48A4-AF06-168246F94759}"/>
          </ac:spMkLst>
        </pc:spChg>
        <pc:spChg chg="add del mod">
          <ac:chgData name="Lowe, Rachel M" userId="93b75d29-27f6-4dab-b540-bade7f33a1ad" providerId="ADAL" clId="{5D77B04D-72D2-4F2E-9530-A9549410DFC4}" dt="2020-12-16T11:41:53.812" v="12243"/>
          <ac:spMkLst>
            <pc:docMk/>
            <pc:sldMk cId="1030424508" sldId="272"/>
            <ac:spMk id="8" creationId="{79435680-7276-42FE-9C6B-27D6D364FF5D}"/>
          </ac:spMkLst>
        </pc:spChg>
        <pc:spChg chg="add mod">
          <ac:chgData name="Lowe, Rachel M" userId="93b75d29-27f6-4dab-b540-bade7f33a1ad" providerId="ADAL" clId="{5D77B04D-72D2-4F2E-9530-A9549410DFC4}" dt="2020-12-16T11:43:22.424" v="12296" actId="20577"/>
          <ac:spMkLst>
            <pc:docMk/>
            <pc:sldMk cId="1030424508" sldId="272"/>
            <ac:spMk id="9" creationId="{F22E84AB-62EA-49F6-977B-D59778700513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0" creationId="{47A14385-0972-40FF-97A3-9F5B53C505AC}"/>
          </ac:spMkLst>
        </pc:spChg>
        <pc:spChg chg="add del mod">
          <ac:chgData name="Lowe, Rachel M" userId="93b75d29-27f6-4dab-b540-bade7f33a1ad" providerId="ADAL" clId="{5D77B04D-72D2-4F2E-9530-A9549410DFC4}" dt="2020-12-16T11:42:09.878" v="12247"/>
          <ac:spMkLst>
            <pc:docMk/>
            <pc:sldMk cId="1030424508" sldId="272"/>
            <ac:spMk id="11" creationId="{A9B9A51D-A6C1-4AB6-B099-4E56A0F89DAC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2" creationId="{3F6C51BA-2576-432A-B1C5-E15126B6453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3" creationId="{1E176AF7-5E6E-47D0-9DF8-279F882F331F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4" creationId="{03FF1836-6C54-4F62-AF1E-464B219E3D30}"/>
          </ac:spMkLst>
        </pc:spChg>
        <pc:spChg chg="add del mod">
          <ac:chgData name="Lowe, Rachel M" userId="93b75d29-27f6-4dab-b540-bade7f33a1ad" providerId="ADAL" clId="{5D77B04D-72D2-4F2E-9530-A9549410DFC4}" dt="2020-12-16T11:43:01.858" v="12278"/>
          <ac:spMkLst>
            <pc:docMk/>
            <pc:sldMk cId="1030424508" sldId="272"/>
            <ac:spMk id="15" creationId="{5F9C3A45-87CA-4D28-BA15-92126646CFC8}"/>
          </ac:spMkLst>
        </pc:spChg>
        <pc:spChg chg="add del mod">
          <ac:chgData name="Lowe, Rachel M" userId="93b75d29-27f6-4dab-b540-bade7f33a1ad" providerId="ADAL" clId="{5D77B04D-72D2-4F2E-9530-A9549410DFC4}" dt="2020-12-16T11:43:14.896" v="12282"/>
          <ac:spMkLst>
            <pc:docMk/>
            <pc:sldMk cId="1030424508" sldId="272"/>
            <ac:spMk id="18" creationId="{C8D001A9-6C87-4AEA-A8FD-231ADCFDEAA6}"/>
          </ac:spMkLst>
        </pc:spChg>
        <pc:picChg chg="add del mod">
          <ac:chgData name="Lowe, Rachel M" userId="93b75d29-27f6-4dab-b540-bade7f33a1ad" providerId="ADAL" clId="{5D77B04D-72D2-4F2E-9530-A9549410DFC4}" dt="2020-12-16T11:42:54.900" v="12274"/>
          <ac:picMkLst>
            <pc:docMk/>
            <pc:sldMk cId="1030424508" sldId="272"/>
            <ac:picMk id="16" creationId="{0C03516D-9A88-47B2-AAE5-FBCC661E43CA}"/>
          </ac:picMkLst>
        </pc:picChg>
        <pc:picChg chg="add del mod">
          <ac:chgData name="Lowe, Rachel M" userId="93b75d29-27f6-4dab-b540-bade7f33a1ad" providerId="ADAL" clId="{5D77B04D-72D2-4F2E-9530-A9549410DFC4}" dt="2020-12-16T11:42:54.390" v="12273"/>
          <ac:picMkLst>
            <pc:docMk/>
            <pc:sldMk cId="1030424508" sldId="272"/>
            <ac:picMk id="17" creationId="{89A953B1-91F6-4AAC-A373-C0A0CA9CC1AB}"/>
          </ac:picMkLst>
        </pc:picChg>
        <pc:picChg chg="add del mod">
          <ac:chgData name="Lowe, Rachel M" userId="93b75d29-27f6-4dab-b540-bade7f33a1ad" providerId="ADAL" clId="{5D77B04D-72D2-4F2E-9530-A9549410DFC4}" dt="2020-12-16T11:43:13.835" v="12281" actId="478"/>
          <ac:picMkLst>
            <pc:docMk/>
            <pc:sldMk cId="1030424508" sldId="272"/>
            <ac:picMk id="19" creationId="{6EA022AB-A038-402D-AEC7-05F995280A6E}"/>
          </ac:picMkLst>
        </pc:picChg>
        <pc:picChg chg="add mod">
          <ac:chgData name="Lowe, Rachel M" userId="93b75d29-27f6-4dab-b540-bade7f33a1ad" providerId="ADAL" clId="{5D77B04D-72D2-4F2E-9530-A9549410DFC4}" dt="2020-12-16T11:51:27.692" v="13014" actId="1076"/>
          <ac:picMkLst>
            <pc:docMk/>
            <pc:sldMk cId="1030424508" sldId="272"/>
            <ac:picMk id="20" creationId="{422D42E7-C688-4997-AFA3-CBFACDABB791}"/>
          </ac:picMkLst>
        </pc:picChg>
      </pc:sldChg>
      <pc:sldChg chg="addSp delSp modSp add modAnim">
        <pc:chgData name="Lowe, Rachel M" userId="93b75d29-27f6-4dab-b540-bade7f33a1ad" providerId="ADAL" clId="{5D77B04D-72D2-4F2E-9530-A9549410DFC4}" dt="2020-12-16T12:35:14.235" v="15460"/>
        <pc:sldMkLst>
          <pc:docMk/>
          <pc:sldMk cId="452830461" sldId="273"/>
        </pc:sldMkLst>
        <pc:spChg chg="mod">
          <ac:chgData name="Lowe, Rachel M" userId="93b75d29-27f6-4dab-b540-bade7f33a1ad" providerId="ADAL" clId="{5D77B04D-72D2-4F2E-9530-A9549410DFC4}" dt="2020-12-16T12:21:55.530" v="15235" actId="20577"/>
          <ac:spMkLst>
            <pc:docMk/>
            <pc:sldMk cId="452830461" sldId="273"/>
            <ac:spMk id="2" creationId="{E15D8342-01FC-4DCC-8C72-0E1E453F5654}"/>
          </ac:spMkLst>
        </pc:spChg>
        <pc:spChg chg="del">
          <ac:chgData name="Lowe, Rachel M" userId="93b75d29-27f6-4dab-b540-bade7f33a1ad" providerId="ADAL" clId="{5D77B04D-72D2-4F2E-9530-A9549410DFC4}" dt="2020-12-16T11:51:11.800" v="13009"/>
          <ac:spMkLst>
            <pc:docMk/>
            <pc:sldMk cId="452830461" sldId="273"/>
            <ac:spMk id="3" creationId="{EFDFE4A6-3ACB-4758-A3F2-2D950C4419E9}"/>
          </ac:spMkLst>
        </pc:spChg>
        <pc:picChg chg="add mod">
          <ac:chgData name="Lowe, Rachel M" userId="93b75d29-27f6-4dab-b540-bade7f33a1ad" providerId="ADAL" clId="{5D77B04D-72D2-4F2E-9530-A9549410DFC4}" dt="2020-12-16T11:51:20.944" v="13011" actId="1076"/>
          <ac:picMkLst>
            <pc:docMk/>
            <pc:sldMk cId="452830461" sldId="273"/>
            <ac:picMk id="4" creationId="{DA72F7DC-EB12-42D3-A08B-AA479347745B}"/>
          </ac:picMkLst>
        </pc:picChg>
      </pc:sldChg>
      <pc:sldChg chg="addSp delSp modSp add modAnim modNotesTx">
        <pc:chgData name="Lowe, Rachel M" userId="93b75d29-27f6-4dab-b540-bade7f33a1ad" providerId="ADAL" clId="{5D77B04D-72D2-4F2E-9530-A9549410DFC4}" dt="2020-12-16T12:37:29.706" v="15509" actId="20577"/>
        <pc:sldMkLst>
          <pc:docMk/>
          <pc:sldMk cId="209185068" sldId="274"/>
        </pc:sldMkLst>
        <pc:spChg chg="mod">
          <ac:chgData name="Lowe, Rachel M" userId="93b75d29-27f6-4dab-b540-bade7f33a1ad" providerId="ADAL" clId="{5D77B04D-72D2-4F2E-9530-A9549410DFC4}" dt="2020-12-16T12:36:31.064" v="15492" actId="20577"/>
          <ac:spMkLst>
            <pc:docMk/>
            <pc:sldMk cId="209185068" sldId="274"/>
            <ac:spMk id="2" creationId="{EB3527B1-B8F6-423A-954C-81903350DAFF}"/>
          </ac:spMkLst>
        </pc:spChg>
        <pc:spChg chg="del mod">
          <ac:chgData name="Lowe, Rachel M" userId="93b75d29-27f6-4dab-b540-bade7f33a1ad" providerId="ADAL" clId="{5D77B04D-72D2-4F2E-9530-A9549410DFC4}" dt="2020-12-16T12:32:27.814" v="15447"/>
          <ac:spMkLst>
            <pc:docMk/>
            <pc:sldMk cId="209185068" sldId="274"/>
            <ac:spMk id="3" creationId="{0DBAD9D8-A052-4310-B2E7-B05C02C019B4}"/>
          </ac:spMkLst>
        </pc:spChg>
        <pc:picChg chg="add mod">
          <ac:chgData name="Lowe, Rachel M" userId="93b75d29-27f6-4dab-b540-bade7f33a1ad" providerId="ADAL" clId="{5D77B04D-72D2-4F2E-9530-A9549410DFC4}" dt="2020-12-16T12:32:39.064" v="15451" actId="1076"/>
          <ac:picMkLst>
            <pc:docMk/>
            <pc:sldMk cId="209185068" sldId="274"/>
            <ac:picMk id="4" creationId="{EDCBA342-B420-40A6-B221-A09A428925C2}"/>
          </ac:picMkLst>
        </pc:picChg>
      </pc:sldChg>
    </pc:docChg>
  </pc:docChgLst>
  <pc:docChgLst>
    <pc:chgData name="Lowe, Rachel M" userId="93b75d29-27f6-4dab-b540-bade7f33a1ad" providerId="ADAL" clId="{7FE71261-8415-4483-9A11-613A7C3B7AF9}"/>
    <pc:docChg chg="addSld modSld">
      <pc:chgData name="Lowe, Rachel M" userId="93b75d29-27f6-4dab-b540-bade7f33a1ad" providerId="ADAL" clId="{7FE71261-8415-4483-9A11-613A7C3B7AF9}" dt="2020-12-09T15:02:00.803" v="0"/>
      <pc:docMkLst>
        <pc:docMk/>
      </pc:docMkLst>
      <pc:sldChg chg="add">
        <pc:chgData name="Lowe, Rachel M" userId="93b75d29-27f6-4dab-b540-bade7f33a1ad" providerId="ADAL" clId="{7FE71261-8415-4483-9A11-613A7C3B7AF9}" dt="2020-12-09T15:02:00.803" v="0"/>
        <pc:sldMkLst>
          <pc:docMk/>
          <pc:sldMk cId="336733937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216D5-9416-41CA-99F3-9A42EA0243D0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1E6C1-8502-4533-BF61-93B0C3DD55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26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text-based (inform, </a:t>
            </a:r>
            <a:r>
              <a:rPr lang="en-GB" dirty="0" err="1"/>
              <a:t>squiffy</a:t>
            </a:r>
            <a:r>
              <a:rPr lang="en-GB" dirty="0"/>
              <a:t>, </a:t>
            </a:r>
            <a:r>
              <a:rPr lang="en-GB" dirty="0" err="1"/>
              <a:t>undum</a:t>
            </a:r>
            <a:r>
              <a:rPr lang="en-GB" dirty="0"/>
              <a:t>, etc) or 100% GUI-based (</a:t>
            </a:r>
            <a:r>
              <a:rPr lang="en-GB" dirty="0" err="1"/>
              <a:t>storyspace</a:t>
            </a:r>
            <a:r>
              <a:rPr lang="en-GB" dirty="0"/>
              <a:t>, twine, TADS, etc)</a:t>
            </a:r>
          </a:p>
          <a:p>
            <a:pPr lvl="1"/>
            <a:r>
              <a:rPr lang="en-GB" dirty="0"/>
              <a:t>Some tools almost allow both, but awkwardly</a:t>
            </a:r>
          </a:p>
          <a:p>
            <a:pPr lvl="2"/>
            <a:r>
              <a:rPr lang="en-GB" dirty="0"/>
              <a:t>Can convert twee code to twine, awkward to decompile (especially on Windows)</a:t>
            </a:r>
          </a:p>
          <a:p>
            <a:pPr lvl="2"/>
            <a:r>
              <a:rPr lang="en-GB" dirty="0" err="1"/>
              <a:t>Inklewriter</a:t>
            </a:r>
            <a:r>
              <a:rPr lang="en-GB" dirty="0"/>
              <a:t> to/from .ink code: really longwinded</a:t>
            </a:r>
          </a:p>
          <a:p>
            <a:pPr lvl="1"/>
            <a:r>
              <a:rPr lang="en-GB" dirty="0"/>
              <a:t>HECC-IT solves this problem</a:t>
            </a:r>
          </a:p>
          <a:p>
            <a:pPr lvl="2"/>
            <a:r>
              <a:rPr lang="en-GB" dirty="0"/>
              <a:t>User can write .</a:t>
            </a:r>
            <a:r>
              <a:rPr lang="en-GB" dirty="0" err="1"/>
              <a:t>hecc</a:t>
            </a:r>
            <a:r>
              <a:rPr lang="en-GB" dirty="0"/>
              <a:t> code or use the OH-HECC GUI to help them write it</a:t>
            </a:r>
          </a:p>
          <a:p>
            <a:pPr lvl="2"/>
            <a:r>
              <a:rPr lang="en-GB" dirty="0"/>
              <a:t>User can use HECC-UP to convert .</a:t>
            </a:r>
            <a:r>
              <a:rPr lang="en-GB" dirty="0" err="1"/>
              <a:t>hecc</a:t>
            </a:r>
            <a:r>
              <a:rPr lang="en-GB" dirty="0"/>
              <a:t> into a game</a:t>
            </a:r>
          </a:p>
          <a:p>
            <a:r>
              <a:rPr lang="en-GB" dirty="0"/>
              <a:t>Make the games easy (technically) to play</a:t>
            </a:r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1"/>
            <a:r>
              <a:rPr lang="en-GB" dirty="0"/>
              <a:t>If people can’t use the outputs, what’s the point?</a:t>
            </a:r>
          </a:p>
          <a:p>
            <a:r>
              <a:rPr lang="en-GB" dirty="0"/>
              <a:t>Follow the Treaty of Babel standard for Interactive Fiction Bibliography</a:t>
            </a:r>
          </a:p>
          <a:p>
            <a:r>
              <a:rPr lang="en-GB" dirty="0"/>
              <a:t>            Metadata etc </a:t>
            </a:r>
          </a:p>
          <a:p>
            <a:pPr lvl="1"/>
            <a:r>
              <a:rPr lang="en-GB" dirty="0"/>
              <a:t>So it’s more legit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38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could have just stopped after HECC-UP.</a:t>
            </a:r>
          </a:p>
          <a:p>
            <a:endParaRPr lang="en-GB" dirty="0"/>
          </a:p>
          <a:p>
            <a:r>
              <a:rPr lang="en-GB" dirty="0"/>
              <a:t>But I didn’t.</a:t>
            </a:r>
          </a:p>
          <a:p>
            <a:endParaRPr lang="en-GB" dirty="0"/>
          </a:p>
          <a:p>
            <a:r>
              <a:rPr lang="en-GB" dirty="0"/>
              <a:t>Because I wanted this MVP to be Viable.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0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3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7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Time tracking reports: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release (the current one as of time of writing): https://cseejira.essex.ac.uk/secure/ConfigureReport.jspa?versionId=-1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If that one is empty, generate a new one with the ‘MVP’ fix version selected here: https://cseejira.essex.ac.uk/secure/ConfigureReport!default.jspa?selectedProjectId=15147&amp;projectOrFilterId=project-15147&amp;projectOrFilterName=ce301_lowe_richard_m&amp;reportKey=com.atlassian.jira.jira-core-reports-plugin:time-tracking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Challenge Week: https://cseejira.essex.ac.uk/secure/ConfigureReport.jspa?versionId=14131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Summer: https://cseejira.essex.ac.uk/secure/ConfigureReport.jspa?versionId=14012&amp;sortingOrder=least&amp;completedFilter=all&amp;subtaskInclusion=onlySelected&amp;selectedProjectId=15147&amp;reportKey=com.atlassian.jira.jira-core-reports-plugin%3Atime-tracking&amp;atl_token=B9HA-A75A-1MQD-BVTB_5869a7026a3445598fb9ec8069105d10dc2c78a4_lin&amp;Next=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13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 from https://www.reddit.com/r/dankmemes/comments/7y5wgb/mine/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1E6C1-8502-4533-BF61-93B0C3DD55E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8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15BF-2ADE-4D89-8D4D-5D210C2E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DE058-A946-4D91-AEA6-1DA57D17B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84AA-08F4-40AD-BCB8-DEE2AD3C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1E1-55BD-434A-96BE-C5E53697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6867-EC05-44CD-833D-3AA064CA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6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67F-7AE0-4B02-B124-B1DA00CA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68900-C851-4DF8-9B89-D561BE72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F697-50DB-4D9A-AD9A-6BA6CBA6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78-4798-49EA-B4C5-80ADD80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6C93-BD16-4C5D-AC0D-781CE002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59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C3CF-90FB-435F-BB8B-16C5FBF8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DAE89-8F66-49FE-B2FC-9FBF58E0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F4AE-FC6D-4F1B-8DA2-55F5179F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88CF-5ADA-43AC-B646-68BD7941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E4405-D9BE-4AD0-9CFD-04CA0167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445F1-61C1-4C29-837C-EE98833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8DBD-ED86-4227-AC97-FCD226FF9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3383-D305-4385-B118-30DB8C8E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4FA2-82D0-4681-B1B7-D1BCA246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2F59E-7255-4D32-A0BD-5D572096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6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2958-D39C-4855-A352-6789AE2F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969C-3994-4597-BFA6-4DB9499B0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F501-F1D6-4BEA-ADD4-4089A3B0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D770-9911-4024-95DC-53200496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E131-A43E-45ED-A094-4AE60AE7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1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3AE-0DFA-4A0B-9FE1-3FD2D41A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E0B2-EDED-410F-8FF7-FAB6DDB4C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83E4-6242-4BC4-996D-1FF87DB0A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74D96-676E-404E-A217-5D9F5121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657B-1B96-41AE-A74C-48DEC68B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E466-7800-47E7-BF1F-3D99DF94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9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530A-C3B9-47A3-8D91-161E0FE4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E187-9AC4-4BF6-8581-EB460B539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9E0DB-5F37-4E66-9086-6C98A53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7F682-79FB-48A9-97D3-BE812884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3346-B939-4390-8A1D-F2E3469FA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B223F-7100-4159-A5AC-4AC9F9D3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6DFC8-681B-45F9-BFBA-33F8E701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9C03-443B-400E-B749-B7382C45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91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988C-0982-4692-BDF6-9715CA08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5198-B27B-43F5-AA04-96AD5F88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A9561-3A38-4627-966C-DBA3BABB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CDDD6-B9C5-4464-B58F-9FDE3346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1D680-BC73-49BC-876F-261AFDE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97ACB-6300-4071-AC5E-B9AD566A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AECC-74C3-45F2-8610-64304302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59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ACA6-4F12-4D6D-B4FE-5AE70F2B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8635-0033-4E83-BC3C-60253FC19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A5354-1EDF-42BD-8869-C9EC2405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16A5-917F-4210-BE0A-566FD9B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0978-16D2-45E1-9D17-753EE17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0F2A8-F2D6-4139-890D-2C88213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50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0371-19AE-4586-998B-49D7294C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DB255-B0C6-43D9-B3CB-A8E7B0F4A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37415-B322-4980-981C-195F1A725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4989-CEE6-420A-9A23-252FDCEE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95EB1-EC50-48DB-9B1D-23DBCF0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D8E4-3212-405A-A8F2-AE6A67F7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3B0F8-9528-4ED0-84E9-39E77C9E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341B-31BC-4646-BD38-B039F380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D52E6-BBD7-47DD-92CF-0EA3B738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3CFA3-D4CA-4DF1-803D-315A4BFF968A}" type="datetimeFigureOut">
              <a:rPr lang="en-GB" smtClean="0"/>
              <a:t>16/12/2020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57E6-E077-4422-9EB0-931B92E40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A43-9934-4E78-863A-05064D9B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62A3E-87ED-4B9E-A630-FE7BA691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6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B387-7F62-47B2-8D5B-B2B9F378E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week 11 interim interview presentation on</a:t>
            </a:r>
            <a:br>
              <a:rPr lang="en-GB" dirty="0"/>
            </a:br>
            <a:r>
              <a:rPr lang="en-GB" sz="7300" b="1" u="sng" dirty="0"/>
              <a:t>HECC-IT</a:t>
            </a:r>
            <a:endParaRPr lang="en-GB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C41D7-3C2D-4F99-8BD2-DA27A8AC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Hypertext Editing and Creation Code Integrated Toolkit</a:t>
            </a:r>
          </a:p>
          <a:p>
            <a:r>
              <a:rPr lang="en-GB" dirty="0"/>
              <a:t>A toolkit for making hypertext games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 Rachel Lowe</a:t>
            </a:r>
          </a:p>
        </p:txBody>
      </p:sp>
    </p:spTree>
    <p:extLst>
      <p:ext uri="{BB962C8B-B14F-4D97-AF65-F5344CB8AC3E}">
        <p14:creationId xmlns:p14="http://schemas.microsoft.com/office/powerpoint/2010/main" val="336733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HECC-UP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 Uncomplicated Parser)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Give it a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and a location to save a HECCIN Game to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It’ll use that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 to make a HECCIN Game.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And it’ll open it so you can playtest it!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there’s a problem with your .</a:t>
            </a:r>
            <a:r>
              <a:rPr lang="en-US" sz="2400" dirty="0" err="1">
                <a:solidFill>
                  <a:srgbClr val="000000"/>
                </a:solidFill>
              </a:rPr>
              <a:t>hecc</a:t>
            </a:r>
            <a:r>
              <a:rPr lang="en-US" sz="2400" dirty="0">
                <a:solidFill>
                  <a:srgbClr val="000000"/>
                </a:solidFill>
              </a:rPr>
              <a:t> file, it will complain.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And it’ll tell you what caused the HECC-UP!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540A79-3886-43C6-9989-C5C3F8862E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11012" y="797027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7" y="798445"/>
            <a:ext cx="5015939" cy="131166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900" b="1" dirty="0">
                <a:solidFill>
                  <a:srgbClr val="000000"/>
                </a:solidFill>
              </a:rPr>
              <a:t>HECCIN Game</a:t>
            </a:r>
            <a:r>
              <a:rPr lang="en-US" sz="4900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(HECC-Infused Nice Game)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803636" cy="37888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A hypertext game output by HECC-UP.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The game from earlier on is one of these.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3 components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Index.html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players see this.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heccer.js</a:t>
            </a:r>
            <a:endParaRPr lang="en-US" sz="1400" dirty="0">
              <a:solidFill>
                <a:srgbClr val="000000"/>
              </a:solidFill>
            </a:endParaRP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Environment for Runtime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Baked into HECC-UP, finite state machine for the passages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hecced.js</a:t>
            </a:r>
          </a:p>
          <a:p>
            <a:pPr lvl="2"/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Exported Data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</a:rPr>
              <a:t>Generated from the .</a:t>
            </a:r>
            <a:r>
              <a:rPr lang="en-US" sz="1800" dirty="0" err="1">
                <a:solidFill>
                  <a:srgbClr val="000000"/>
                </a:solidFill>
              </a:rPr>
              <a:t>hecc</a:t>
            </a:r>
            <a:r>
              <a:rPr lang="en-US" sz="1800" dirty="0">
                <a:solidFill>
                  <a:srgbClr val="000000"/>
                </a:solidFill>
              </a:rPr>
              <a:t> code, gives passage data to the </a:t>
            </a:r>
            <a:r>
              <a:rPr lang="en-US" sz="1800" dirty="0" err="1">
                <a:solidFill>
                  <a:srgbClr val="000000"/>
                </a:solidFill>
              </a:rPr>
              <a:t>heccer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endParaRPr lang="en-US" sz="2600" dirty="0">
              <a:solidFill>
                <a:srgbClr val="000000"/>
              </a:solidFill>
            </a:endParaRPr>
          </a:p>
          <a:p>
            <a:pPr lvl="1"/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665A3B-AE00-47DD-8774-F49439D35C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893" y="774749"/>
            <a:ext cx="6053108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CCC8D-18DD-4B62-8C96-EE2241803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08" y="2428432"/>
            <a:ext cx="6053108" cy="1629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E1D3B-AC8E-4323-9C7D-02A69BEE5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8419"/>
            <a:ext cx="6100292" cy="269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6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14E6-D730-419C-81C3-27CDD377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parts that didn’t go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917B-CE51-4E91-AB48-5DB8CAAD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Attempted to add markdown formatting during challenge week</a:t>
            </a:r>
          </a:p>
          <a:p>
            <a:pPr lvl="1"/>
            <a:r>
              <a:rPr lang="en-GB" dirty="0"/>
              <a:t>Put on the backburner until after the MVP</a:t>
            </a:r>
          </a:p>
          <a:p>
            <a:r>
              <a:rPr lang="en-GB" dirty="0"/>
              <a:t>A mix of perfectionism and also laziness with the code</a:t>
            </a:r>
          </a:p>
          <a:p>
            <a:pPr lvl="1"/>
            <a:r>
              <a:rPr lang="en-GB" dirty="0"/>
              <a:t>Delayed moving onto OH-HECC until several weeks after I made HECC-UP, due to quite a bit of refactoring of it</a:t>
            </a:r>
          </a:p>
          <a:p>
            <a:pPr lvl="1"/>
            <a:r>
              <a:rPr lang="en-GB" dirty="0"/>
              <a:t>But that refactoring only was needed in the first place due to a few errors made when making it the first time</a:t>
            </a:r>
          </a:p>
          <a:p>
            <a:r>
              <a:rPr lang="en-GB" dirty="0"/>
              <a:t>The ‘game’ part of the project brief</a:t>
            </a:r>
          </a:p>
          <a:p>
            <a:pPr lvl="1"/>
            <a:r>
              <a:rPr lang="en-GB" dirty="0"/>
              <a:t>Yeah that’s not really here yet</a:t>
            </a:r>
          </a:p>
        </p:txBody>
      </p:sp>
    </p:spTree>
    <p:extLst>
      <p:ext uri="{BB962C8B-B14F-4D97-AF65-F5344CB8AC3E}">
        <p14:creationId xmlns:p14="http://schemas.microsoft.com/office/powerpoint/2010/main" val="537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A5E2-07C2-4322-9C5C-019DF1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393C-BE36-477B-B73F-F1BE4128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~280 hours in total logged on Jira (as of 16/12/2020)</a:t>
            </a:r>
          </a:p>
          <a:p>
            <a:r>
              <a:rPr lang="en-GB" dirty="0"/>
              <a:t>Splitting big tasks into subtasks</a:t>
            </a:r>
          </a:p>
          <a:p>
            <a:pPr lvl="1"/>
            <a:r>
              <a:rPr lang="en-GB" dirty="0"/>
              <a:t>Although, for OH-HECC, I forgot to mark the first subtask as done and I accidentally logged all the work for that under one singular subtask</a:t>
            </a:r>
          </a:p>
          <a:p>
            <a:r>
              <a:rPr lang="en-GB" dirty="0"/>
              <a:t>Some use of releases</a:t>
            </a:r>
          </a:p>
          <a:p>
            <a:pPr lvl="1"/>
            <a:r>
              <a:rPr lang="en-GB" dirty="0"/>
              <a:t>Summer prep work was filed away into a release</a:t>
            </a:r>
          </a:p>
          <a:p>
            <a:pPr lvl="1"/>
            <a:r>
              <a:rPr lang="en-GB" dirty="0"/>
              <a:t>Challenge Week work was filed away into a release</a:t>
            </a:r>
          </a:p>
          <a:p>
            <a:pPr lvl="1"/>
            <a:r>
              <a:rPr lang="en-GB" dirty="0"/>
              <a:t>This term’s work will be filed away into a release too</a:t>
            </a:r>
          </a:p>
          <a:p>
            <a:r>
              <a:rPr lang="en-GB" dirty="0"/>
              <a:t>Bugs/risks etc reported on Jira as well</a:t>
            </a:r>
          </a:p>
          <a:p>
            <a:r>
              <a:rPr lang="en-GB" dirty="0"/>
              <a:t>Informal ‘sprints’ between supervisory meetings</a:t>
            </a:r>
          </a:p>
          <a:p>
            <a:r>
              <a:rPr lang="en-GB" dirty="0"/>
              <a:t>Haven’t used stories/story points/estimated times</a:t>
            </a:r>
          </a:p>
          <a:p>
            <a:pPr lvl="1"/>
            <a:r>
              <a:rPr lang="en-GB" dirty="0"/>
              <a:t>Have used epics though </a:t>
            </a:r>
          </a:p>
        </p:txBody>
      </p:sp>
    </p:spTree>
    <p:extLst>
      <p:ext uri="{BB962C8B-B14F-4D97-AF65-F5344CB8AC3E}">
        <p14:creationId xmlns:p14="http://schemas.microsoft.com/office/powerpoint/2010/main" val="359238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342-01FC-4DCC-8C72-0E1E453F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Cumulative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72F7DC-EB12-42D3-A08B-AA479347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812" y="1690688"/>
            <a:ext cx="11214376" cy="39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22E84AB-62EA-49F6-977B-D5977870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Chart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422D42E7-C688-4997-AFA3-CBFACDAB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451" y="1690688"/>
            <a:ext cx="10867097" cy="37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4C04-3E24-4D64-BE9F-77A551E9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of </a:t>
            </a:r>
            <a:r>
              <a:rPr lang="en-GB" dirty="0" err="1"/>
              <a:t>gitlab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8CDA-6BE5-4C7C-B34C-FA9DAC26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Everything</a:t>
            </a:r>
            <a:r>
              <a:rPr lang="en-GB" dirty="0"/>
              <a:t> is on my </a:t>
            </a:r>
            <a:r>
              <a:rPr lang="en-GB" dirty="0" err="1"/>
              <a:t>gitlab</a:t>
            </a:r>
            <a:r>
              <a:rPr lang="en-GB" dirty="0"/>
              <a:t> repo</a:t>
            </a:r>
          </a:p>
          <a:p>
            <a:pPr lvl="1"/>
            <a:r>
              <a:rPr lang="en-GB" dirty="0"/>
              <a:t>155 commits as of 16/12/20</a:t>
            </a:r>
          </a:p>
          <a:p>
            <a:pPr lvl="1"/>
            <a:r>
              <a:rPr lang="en-GB" dirty="0"/>
              <a:t>I do a thing? I commit it.</a:t>
            </a:r>
          </a:p>
          <a:p>
            <a:r>
              <a:rPr lang="en-GB" dirty="0"/>
              <a:t>Technical documentation for source code is available on the repo</a:t>
            </a:r>
          </a:p>
          <a:p>
            <a:pPr lvl="1"/>
            <a:r>
              <a:rPr lang="en-GB" dirty="0"/>
              <a:t>See the ‘Technical Documentation’ folder</a:t>
            </a:r>
          </a:p>
          <a:p>
            <a:pPr lvl="2"/>
            <a:r>
              <a:rPr lang="en-GB" dirty="0"/>
              <a:t>(auto-generated via Javadoc comments in the source code)</a:t>
            </a:r>
          </a:p>
          <a:p>
            <a:r>
              <a:rPr lang="en-GB" dirty="0"/>
              <a:t>Used branches as archives of the project at certain points in time</a:t>
            </a:r>
          </a:p>
          <a:p>
            <a:pPr lvl="1"/>
            <a:r>
              <a:rPr lang="en-GB" dirty="0"/>
              <a:t>End of summer, end of challenge week, will make another after this term, etc.</a:t>
            </a:r>
          </a:p>
          <a:p>
            <a:r>
              <a:rPr lang="en-GB" dirty="0"/>
              <a:t>There’s also a downloadable version of HECC-IT on there as well</a:t>
            </a:r>
          </a:p>
          <a:p>
            <a:pPr lvl="1"/>
            <a:r>
              <a:rPr lang="en-GB" dirty="0"/>
              <a:t>.jar for both bits, HECC-SPECC, readme + license, and some sample </a:t>
            </a:r>
            <a:r>
              <a:rPr lang="en-GB" dirty="0" err="1"/>
              <a:t>hecc</a:t>
            </a:r>
            <a:r>
              <a:rPr lang="en-GB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40799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8828-5578-48D0-B1C1-A77A3017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D987-9696-4ADC-A21C-E9AA3CA61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Incorporate HECC-UP and OH-HECC into a single program</a:t>
            </a:r>
          </a:p>
          <a:p>
            <a:pPr lvl="1"/>
            <a:r>
              <a:rPr lang="en-GB" dirty="0"/>
              <a:t>Easier for users to export their games, not bamboozling on the ‘Integrated’</a:t>
            </a:r>
          </a:p>
          <a:p>
            <a:r>
              <a:rPr lang="en-GB" dirty="0"/>
              <a:t>Add markdown formatting support to the output</a:t>
            </a:r>
          </a:p>
          <a:p>
            <a:r>
              <a:rPr lang="en-GB" dirty="0"/>
              <a:t>Add guard conditions into the output</a:t>
            </a:r>
          </a:p>
          <a:p>
            <a:r>
              <a:rPr lang="en-GB" dirty="0"/>
              <a:t>Some more usability features in OH-HECC</a:t>
            </a:r>
          </a:p>
          <a:p>
            <a:pPr lvl="1"/>
            <a:r>
              <a:rPr lang="en-GB" dirty="0"/>
              <a:t>Search for passages by name/by tag/etc</a:t>
            </a:r>
          </a:p>
          <a:p>
            <a:pPr lvl="1"/>
            <a:r>
              <a:rPr lang="en-GB" dirty="0"/>
              <a:t>General </a:t>
            </a:r>
            <a:r>
              <a:rPr lang="en-GB" dirty="0" err="1"/>
              <a:t>idiotproofing</a:t>
            </a:r>
            <a:endParaRPr lang="en-GB" dirty="0"/>
          </a:p>
          <a:p>
            <a:r>
              <a:rPr lang="en-GB" dirty="0"/>
              <a:t>Actually make a proper HECCIN game with HECC-IT.</a:t>
            </a:r>
          </a:p>
        </p:txBody>
      </p:sp>
    </p:spTree>
    <p:extLst>
      <p:ext uri="{BB962C8B-B14F-4D97-AF65-F5344CB8AC3E}">
        <p14:creationId xmlns:p14="http://schemas.microsoft.com/office/powerpoint/2010/main" val="18836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27B1-B8F6-423A-954C-81903350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it called HECC-IT?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BA342-B420-40A6-B221-A09A42892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5243" y="1549217"/>
            <a:ext cx="4961513" cy="49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859A-49D7-42F2-BAC7-F053A1D1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hypertext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3E19-BCB8-471D-AA2E-933978A1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tl;dr</a:t>
            </a:r>
            <a:r>
              <a:rPr lang="en-GB" b="1" dirty="0"/>
              <a:t>:</a:t>
            </a:r>
            <a:r>
              <a:rPr lang="en-GB" dirty="0"/>
              <a:t> Stories but they aren’t linear</a:t>
            </a:r>
          </a:p>
          <a:p>
            <a:pPr lvl="1"/>
            <a:r>
              <a:rPr lang="en-GB" dirty="0"/>
              <a:t>Not as in ‘unreliable narrator’ nonlinear, but as in ‘hmm do I go to the left or to the right’ nonlinear</a:t>
            </a:r>
          </a:p>
          <a:p>
            <a:pPr lvl="1"/>
            <a:r>
              <a:rPr lang="en-GB" dirty="0"/>
              <a:t>Ergodic Literature</a:t>
            </a:r>
          </a:p>
          <a:p>
            <a:r>
              <a:rPr lang="en-GB" dirty="0"/>
              <a:t>Some examples you may know about</a:t>
            </a:r>
          </a:p>
          <a:p>
            <a:pPr lvl="1"/>
            <a:r>
              <a:rPr lang="en-GB" dirty="0"/>
              <a:t>‘Choose your own adventure’ books</a:t>
            </a:r>
          </a:p>
          <a:p>
            <a:pPr lvl="1"/>
            <a:r>
              <a:rPr lang="en-GB" i="1" dirty="0"/>
              <a:t>Black Mirror – Bandersnatch</a:t>
            </a:r>
            <a:endParaRPr lang="en-GB" dirty="0"/>
          </a:p>
          <a:p>
            <a:pPr lvl="2"/>
            <a:r>
              <a:rPr lang="en-GB" dirty="0"/>
              <a:t>Both the game itself and the fictional game in the game</a:t>
            </a:r>
          </a:p>
          <a:p>
            <a:pPr lvl="1"/>
            <a:r>
              <a:rPr lang="en-GB" dirty="0"/>
              <a:t>The World Wide Web (albeit that’s not really a game)</a:t>
            </a:r>
          </a:p>
          <a:p>
            <a:r>
              <a:rPr lang="en-GB" dirty="0"/>
              <a:t>Here’s one I made earlier</a:t>
            </a:r>
          </a:p>
        </p:txBody>
      </p:sp>
    </p:spTree>
    <p:extLst>
      <p:ext uri="{BB962C8B-B14F-4D97-AF65-F5344CB8AC3E}">
        <p14:creationId xmlns:p14="http://schemas.microsoft.com/office/powerpoint/2010/main" val="6363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050E-4068-4FEF-BC06-DDFEEB3C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make a tool to make hypertext games?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D679-11E1-45E5-B131-12F8689DA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Makes it easier to write them</a:t>
            </a:r>
          </a:p>
          <a:p>
            <a:pPr lvl="1"/>
            <a:r>
              <a:rPr lang="en-GB" dirty="0"/>
              <a:t>Writing raw HTML is a pain</a:t>
            </a:r>
          </a:p>
          <a:p>
            <a:pPr lvl="1"/>
            <a:r>
              <a:rPr lang="en-GB" dirty="0"/>
              <a:t>Writing raw JavaScript is also a pain</a:t>
            </a:r>
          </a:p>
          <a:p>
            <a:pPr lvl="1"/>
            <a:r>
              <a:rPr lang="en-GB" dirty="0"/>
              <a:t>Less time spent faffing = more time spent making a competent game</a:t>
            </a:r>
          </a:p>
          <a:p>
            <a:r>
              <a:rPr lang="en-GB" dirty="0"/>
              <a:t>Less confusing</a:t>
            </a:r>
          </a:p>
          <a:p>
            <a:pPr lvl="1"/>
            <a:r>
              <a:rPr lang="en-GB" dirty="0"/>
              <a:t>Helps if you can visualize how each ‘passage’ is linked</a:t>
            </a:r>
          </a:p>
          <a:p>
            <a:pPr lvl="1"/>
            <a:r>
              <a:rPr lang="en-GB" dirty="0"/>
              <a:t>If you’re making something non-linear, it helps if you can see it non-linearly</a:t>
            </a:r>
          </a:p>
          <a:p>
            <a:r>
              <a:rPr lang="en-GB" dirty="0"/>
              <a:t>Reusability</a:t>
            </a:r>
          </a:p>
          <a:p>
            <a:pPr lvl="1"/>
            <a:r>
              <a:rPr lang="en-GB" dirty="0"/>
              <a:t>And others can use it too</a:t>
            </a:r>
          </a:p>
        </p:txBody>
      </p:sp>
    </p:spTree>
    <p:extLst>
      <p:ext uri="{BB962C8B-B14F-4D97-AF65-F5344CB8AC3E}">
        <p14:creationId xmlns:p14="http://schemas.microsoft.com/office/powerpoint/2010/main" val="398574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BD0-41C0-4B28-B766-7F697E5D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am I doing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701-A2C6-4793-A126-F4603BC5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looked interesting</a:t>
            </a:r>
          </a:p>
          <a:p>
            <a:pPr lvl="1"/>
            <a:r>
              <a:rPr lang="en-GB" dirty="0"/>
              <a:t>Making a thing that others can make things with</a:t>
            </a:r>
          </a:p>
          <a:p>
            <a:pPr lvl="2"/>
            <a:r>
              <a:rPr lang="en-GB" dirty="0"/>
              <a:t>Might actually be of some use to someone!</a:t>
            </a:r>
          </a:p>
          <a:p>
            <a:pPr lvl="1"/>
            <a:r>
              <a:rPr lang="en-GB" dirty="0"/>
              <a:t>Nice change of pace from everything else</a:t>
            </a:r>
          </a:p>
          <a:p>
            <a:r>
              <a:rPr lang="en-GB" dirty="0"/>
              <a:t>Art reasons</a:t>
            </a:r>
          </a:p>
          <a:p>
            <a:pPr lvl="1"/>
            <a:r>
              <a:rPr lang="en-GB" dirty="0"/>
              <a:t>You ever just make a game for the sole purpose of getting stuff off your chest</a:t>
            </a:r>
          </a:p>
          <a:p>
            <a:pPr lvl="1"/>
            <a:r>
              <a:rPr lang="en-GB" dirty="0"/>
              <a:t>I’m a systems-oriented sort of person, not a traditional art sort of person.</a:t>
            </a:r>
          </a:p>
          <a:p>
            <a:r>
              <a:rPr lang="en-GB" dirty="0"/>
              <a:t>Logistics</a:t>
            </a:r>
          </a:p>
          <a:p>
            <a:pPr lvl="1"/>
            <a:r>
              <a:rPr lang="en-GB" dirty="0"/>
              <a:t>Doesn’t require specialised hardware/software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86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803-8947-43FB-A958-A6E031B6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C27-0767-4B7C-B252-281A58848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Make a tool for people who are indecisive.</a:t>
            </a:r>
          </a:p>
          <a:p>
            <a:pPr lvl="1"/>
            <a:r>
              <a:rPr lang="en-GB" dirty="0"/>
              <a:t>Most existing tools are either 100% raw code or 100% GUI</a:t>
            </a:r>
          </a:p>
          <a:p>
            <a:pPr lvl="2"/>
            <a:r>
              <a:rPr lang="en-GB" dirty="0"/>
              <a:t>Some allow users to use raw code and/or a GUI, but those usually come with a caveat</a:t>
            </a:r>
          </a:p>
          <a:p>
            <a:pPr lvl="1"/>
            <a:r>
              <a:rPr lang="en-GB" b="1" dirty="0"/>
              <a:t>HECC-IT</a:t>
            </a:r>
            <a:r>
              <a:rPr lang="en-GB" dirty="0"/>
              <a:t> solves this problem</a:t>
            </a:r>
          </a:p>
          <a:p>
            <a:pPr lvl="2"/>
            <a:r>
              <a:rPr lang="en-GB" dirty="0"/>
              <a:t>User can write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dirty="0"/>
              <a:t> code or use the </a:t>
            </a:r>
            <a:r>
              <a:rPr lang="en-GB" b="1" dirty="0"/>
              <a:t>OH-HECC</a:t>
            </a:r>
            <a:r>
              <a:rPr lang="en-GB" dirty="0"/>
              <a:t> GUI to help them write it</a:t>
            </a:r>
          </a:p>
          <a:p>
            <a:pPr lvl="2"/>
            <a:r>
              <a:rPr lang="en-GB" dirty="0"/>
              <a:t>User can use </a:t>
            </a:r>
            <a:r>
              <a:rPr lang="en-GB" b="1" dirty="0"/>
              <a:t>HECC-UP</a:t>
            </a:r>
            <a:r>
              <a:rPr lang="en-GB" dirty="0"/>
              <a:t> to convert a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file into a playable game</a:t>
            </a:r>
          </a:p>
          <a:p>
            <a:r>
              <a:rPr lang="en-GB" b="1" dirty="0"/>
              <a:t>Make the games easy to play </a:t>
            </a:r>
            <a:r>
              <a:rPr lang="en-GB" i="1" dirty="0"/>
              <a:t>(from a technical perspective)</a:t>
            </a:r>
            <a:endParaRPr lang="en-GB" b="1" dirty="0"/>
          </a:p>
          <a:p>
            <a:pPr lvl="1"/>
            <a:r>
              <a:rPr lang="en-GB" dirty="0"/>
              <a:t>Browser-based, 100% </a:t>
            </a:r>
            <a:r>
              <a:rPr lang="en-GB" dirty="0" err="1"/>
              <a:t>clientside</a:t>
            </a:r>
            <a:r>
              <a:rPr lang="en-GB" dirty="0"/>
              <a:t>, HTML/JavaScript</a:t>
            </a:r>
          </a:p>
          <a:p>
            <a:pPr lvl="2"/>
            <a:r>
              <a:rPr lang="en-GB" dirty="0"/>
              <a:t>If people can’t use the outputs, what’s the point?</a:t>
            </a:r>
          </a:p>
          <a:p>
            <a:r>
              <a:rPr lang="en-GB" b="1" dirty="0"/>
              <a:t>Follow the Treaty of Babel standard for Interactive Fiction Bibliography</a:t>
            </a:r>
          </a:p>
          <a:p>
            <a:pPr lvl="1"/>
            <a:r>
              <a:rPr lang="en-GB" b="1" dirty="0" err="1"/>
              <a:t>tl;dr</a:t>
            </a:r>
            <a:r>
              <a:rPr lang="en-GB" b="1" dirty="0"/>
              <a:t> </a:t>
            </a:r>
            <a:r>
              <a:rPr lang="en-GB" dirty="0"/>
              <a:t>this specifies metadata etc for identifying/archiving works of interactive fiction </a:t>
            </a:r>
          </a:p>
          <a:p>
            <a:pPr lvl="1"/>
            <a:r>
              <a:rPr lang="en-GB" dirty="0"/>
              <a:t>So it’s more legit</a:t>
            </a:r>
          </a:p>
        </p:txBody>
      </p:sp>
    </p:spTree>
    <p:extLst>
      <p:ext uri="{BB962C8B-B14F-4D97-AF65-F5344CB8AC3E}">
        <p14:creationId xmlns:p14="http://schemas.microsoft.com/office/powerpoint/2010/main" val="86537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3F28-980E-47DD-845B-C13F14E4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14102" cy="906114"/>
          </a:xfrm>
        </p:spPr>
        <p:txBody>
          <a:bodyPr/>
          <a:lstStyle/>
          <a:p>
            <a:r>
              <a:rPr lang="en-GB" dirty="0"/>
              <a:t>The Objectives for the MVP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478E-BC46-4D7C-991B-206F2155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240"/>
            <a:ext cx="10515600" cy="4905723"/>
          </a:xfrm>
        </p:spPr>
        <p:txBody>
          <a:bodyPr>
            <a:noAutofit/>
          </a:bodyPr>
          <a:lstStyle/>
          <a:p>
            <a:r>
              <a:rPr lang="en-GB" b="1" dirty="0"/>
              <a:t>Create a system for playing hypertext games via a web browser</a:t>
            </a:r>
          </a:p>
          <a:p>
            <a:pPr lvl="1"/>
            <a:r>
              <a:rPr lang="en-GB" dirty="0"/>
              <a:t>The HECCIN Game</a:t>
            </a:r>
          </a:p>
          <a:p>
            <a:r>
              <a:rPr lang="en-GB" b="1" dirty="0"/>
              <a:t>Establish a language that can be used to define hypertext games</a:t>
            </a:r>
          </a:p>
          <a:p>
            <a:pPr lvl="1"/>
            <a:r>
              <a:rPr lang="en-GB" dirty="0"/>
              <a:t>HECC</a:t>
            </a:r>
          </a:p>
          <a:p>
            <a:r>
              <a:rPr lang="en-GB" b="1" dirty="0"/>
              <a:t>Create a utility that can parse that intermediate code into a playable hypertext game</a:t>
            </a:r>
          </a:p>
          <a:p>
            <a:pPr lvl="1"/>
            <a:r>
              <a:rPr lang="en-GB" dirty="0"/>
              <a:t>HECC-UP</a:t>
            </a:r>
          </a:p>
          <a:p>
            <a:pPr lvl="1"/>
            <a:r>
              <a:rPr lang="en-GB" dirty="0"/>
              <a:t>I </a:t>
            </a:r>
            <a:r>
              <a:rPr lang="en-GB" i="1" dirty="0"/>
              <a:t>could</a:t>
            </a:r>
            <a:r>
              <a:rPr lang="en-GB" dirty="0"/>
              <a:t> have stopped here for the MVP.</a:t>
            </a:r>
          </a:p>
          <a:p>
            <a:pPr lvl="2"/>
            <a:r>
              <a:rPr lang="en-GB" dirty="0"/>
              <a:t>But I wanted the MVP to be viable.</a:t>
            </a:r>
          </a:p>
          <a:p>
            <a:r>
              <a:rPr lang="en-GB" b="1" dirty="0"/>
              <a:t>Create a GUI program that can make that intermediate code</a:t>
            </a:r>
          </a:p>
          <a:p>
            <a:pPr lvl="1"/>
            <a:r>
              <a:rPr lang="en-GB" dirty="0"/>
              <a:t>OH-HECC</a:t>
            </a:r>
          </a:p>
        </p:txBody>
      </p:sp>
    </p:spTree>
    <p:extLst>
      <p:ext uri="{BB962C8B-B14F-4D97-AF65-F5344CB8AC3E}">
        <p14:creationId xmlns:p14="http://schemas.microsoft.com/office/powerpoint/2010/main" val="375351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80E0-6F8E-4AEC-8FA0-C60DE51E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everything fits together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C9B46-E574-42AB-88C9-FD0EDD5C7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50"/>
          <a:stretch/>
        </p:blipFill>
        <p:spPr>
          <a:xfrm>
            <a:off x="2971459" y="1690687"/>
            <a:ext cx="6249082" cy="45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DB1-4ACB-442E-A83F-D043E5FE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.</a:t>
            </a:r>
            <a:r>
              <a:rPr lang="en-GB" b="1" dirty="0" err="1"/>
              <a:t>hecc</a:t>
            </a:r>
            <a:r>
              <a:rPr lang="en-GB" b="1" dirty="0"/>
              <a:t> </a:t>
            </a:r>
            <a:r>
              <a:rPr lang="en-GB" dirty="0"/>
              <a:t>language </a:t>
            </a:r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(Hypertext Editing and Creation 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DA1-7A3A-4ED3-85A6-29C2D4A6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Syntax is very similar to that of Twee and </a:t>
            </a:r>
            <a:r>
              <a:rPr lang="en-GB" dirty="0" err="1"/>
              <a:t>Squiffy</a:t>
            </a:r>
            <a:endParaRPr lang="en-GB" dirty="0"/>
          </a:p>
          <a:p>
            <a:pPr lvl="1"/>
            <a:r>
              <a:rPr lang="en-GB" dirty="0"/>
              <a:t>De-facto standards, familiarity for people who already use those</a:t>
            </a:r>
          </a:p>
          <a:p>
            <a:r>
              <a:rPr lang="en-GB" dirty="0"/>
              <a:t>Defined in the HECC-SPECC</a:t>
            </a:r>
          </a:p>
          <a:p>
            <a:pPr lvl="1"/>
            <a:r>
              <a:rPr lang="en-GB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HECC Super Precise Explanation for Creating Code</a:t>
            </a:r>
          </a:p>
          <a:p>
            <a:r>
              <a:rPr lang="en-GB" dirty="0"/>
              <a:t>Has metadata</a:t>
            </a:r>
          </a:p>
          <a:p>
            <a:pPr lvl="1"/>
            <a:r>
              <a:rPr lang="en-GB" dirty="0"/>
              <a:t>Author, game title, comments, start passage, IFID</a:t>
            </a:r>
          </a:p>
          <a:p>
            <a:r>
              <a:rPr lang="en-GB" dirty="0"/>
              <a:t>Can define passages</a:t>
            </a:r>
          </a:p>
          <a:p>
            <a:pPr lvl="1"/>
            <a:r>
              <a:rPr lang="en-GB" dirty="0"/>
              <a:t>Passage names, position in OH-HECC, tags, comments, and content</a:t>
            </a:r>
          </a:p>
          <a:p>
            <a:pPr lvl="1"/>
            <a:r>
              <a:rPr lang="en-GB" dirty="0"/>
              <a:t>Passages also hold links to other passages</a:t>
            </a:r>
          </a:p>
        </p:txBody>
      </p:sp>
    </p:spTree>
    <p:extLst>
      <p:ext uri="{BB962C8B-B14F-4D97-AF65-F5344CB8AC3E}">
        <p14:creationId xmlns:p14="http://schemas.microsoft.com/office/powerpoint/2010/main" val="95156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58ABE2-C697-41ED-A4FC-8453E214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OH-HECC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 Help for HECC)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FB01A-B9D2-4141-9029-3C723AE08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97" y="2272143"/>
            <a:ext cx="4706803" cy="3788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GUI for editing HECC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open existing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files or make and edit a new .</a:t>
            </a:r>
            <a:r>
              <a:rPr lang="en-US" sz="2000" dirty="0" err="1">
                <a:solidFill>
                  <a:srgbClr val="000000"/>
                </a:solidFill>
              </a:rPr>
              <a:t>hecc</a:t>
            </a:r>
            <a:r>
              <a:rPr lang="en-US" sz="2000" dirty="0">
                <a:solidFill>
                  <a:srgbClr val="000000"/>
                </a:solidFill>
              </a:rPr>
              <a:t> file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Similar in functionality to Twine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Network of connected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Easy to add/edit/remove passages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Can edit metadata</a:t>
            </a:r>
          </a:p>
          <a:p>
            <a:r>
              <a:rPr lang="en-US" sz="2000" dirty="0">
                <a:solidFill>
                  <a:srgbClr val="000000"/>
                </a:solidFill>
              </a:rPr>
              <a:t>Namesake was said several times whilst developing it.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Users hopefully won’t find themselves saying 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165360-13D4-496E-B939-93AE9B4E5C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10223" y="933061"/>
            <a:ext cx="6681777" cy="5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1612</Words>
  <Application>Microsoft Office PowerPoint</Application>
  <PresentationFormat>Widescreen</PresentationFormat>
  <Paragraphs>171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The week 11 interim interview presentation on HECC-IT</vt:lpstr>
      <vt:lpstr>What is a hypertext game?</vt:lpstr>
      <vt:lpstr>Why make a tool to make hypertext games?</vt:lpstr>
      <vt:lpstr>Why am I doing this project</vt:lpstr>
      <vt:lpstr>The design goals</vt:lpstr>
      <vt:lpstr>The Objectives for the MVP</vt:lpstr>
      <vt:lpstr>How everything fits together</vt:lpstr>
      <vt:lpstr>The .hecc language (Hypertext Editing and Creation Code)</vt:lpstr>
      <vt:lpstr>OH-HECC (Optional Help for HECC)</vt:lpstr>
      <vt:lpstr>HECC-UP (HECC Uncomplicated Parser)</vt:lpstr>
      <vt:lpstr>HECCIN Game (HECC-Infused Nice Game)</vt:lpstr>
      <vt:lpstr>The parts that didn’t go well</vt:lpstr>
      <vt:lpstr>Usage of Jira</vt:lpstr>
      <vt:lpstr>Cumulative Flow Diagram</vt:lpstr>
      <vt:lpstr>Control Chart</vt:lpstr>
      <vt:lpstr>Usage of gitlab</vt:lpstr>
      <vt:lpstr>Next Steps</vt:lpstr>
      <vt:lpstr>Why is it called HECC-IT?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week 11 interim interview presentation on HECC-IT</dc:title>
  <dc:creator>Rachel Lowe</dc:creator>
  <cp:lastModifiedBy>Rachel Lowe</cp:lastModifiedBy>
  <cp:revision>1</cp:revision>
  <dcterms:created xsi:type="dcterms:W3CDTF">2020-12-09T18:58:48Z</dcterms:created>
  <dcterms:modified xsi:type="dcterms:W3CDTF">2020-12-16T12:38:56Z</dcterms:modified>
</cp:coreProperties>
</file>