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8C92A1-9CF6-401F-B1ED-AD7ABA78333D}" v="1" dt="2021-02-25T15:20:09.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70" d="100"/>
          <a:sy n="70" d="100"/>
        </p:scale>
        <p:origin x="14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we, Rachel M" userId="93b75d29-27f6-4dab-b540-bade7f33a1ad" providerId="ADAL" clId="{998C92A1-9CF6-401F-B1ED-AD7ABA78333D}"/>
    <pc:docChg chg="custSel modSld">
      <pc:chgData name="Lowe, Rachel M" userId="93b75d29-27f6-4dab-b540-bade7f33a1ad" providerId="ADAL" clId="{998C92A1-9CF6-401F-B1ED-AD7ABA78333D}" dt="2021-02-25T15:29:43.672" v="82" actId="2711"/>
      <pc:docMkLst>
        <pc:docMk/>
      </pc:docMkLst>
      <pc:sldChg chg="delSp modSp mod">
        <pc:chgData name="Lowe, Rachel M" userId="93b75d29-27f6-4dab-b540-bade7f33a1ad" providerId="ADAL" clId="{998C92A1-9CF6-401F-B1ED-AD7ABA78333D}" dt="2021-02-25T15:29:43.672" v="82" actId="2711"/>
        <pc:sldMkLst>
          <pc:docMk/>
          <pc:sldMk cId="0" sldId="256"/>
        </pc:sldMkLst>
        <pc:spChg chg="mod">
          <ac:chgData name="Lowe, Rachel M" userId="93b75d29-27f6-4dab-b540-bade7f33a1ad" providerId="ADAL" clId="{998C92A1-9CF6-401F-B1ED-AD7ABA78333D}" dt="2021-02-25T15:19:59.323" v="44" actId="20577"/>
          <ac:spMkLst>
            <pc:docMk/>
            <pc:sldMk cId="0" sldId="256"/>
            <ac:spMk id="2054" creationId="{00000000-0000-0000-0000-000000000000}"/>
          </ac:spMkLst>
        </pc:spChg>
        <pc:spChg chg="mod">
          <ac:chgData name="Lowe, Rachel M" userId="93b75d29-27f6-4dab-b540-bade7f33a1ad" providerId="ADAL" clId="{998C92A1-9CF6-401F-B1ED-AD7ABA78333D}" dt="2021-02-25T15:29:43.672" v="82" actId="2711"/>
          <ac:spMkLst>
            <pc:docMk/>
            <pc:sldMk cId="0" sldId="256"/>
            <ac:spMk id="2059" creationId="{00000000-0000-0000-0000-000000000000}"/>
          </ac:spMkLst>
        </pc:spChg>
        <pc:graphicFrameChg chg="del">
          <ac:chgData name="Lowe, Rachel M" userId="93b75d29-27f6-4dab-b540-bade7f33a1ad" providerId="ADAL" clId="{998C92A1-9CF6-401F-B1ED-AD7ABA78333D}" dt="2021-02-25T15:20:10.781" v="45" actId="478"/>
          <ac:graphicFrameMkLst>
            <pc:docMk/>
            <pc:sldMk cId="0" sldId="256"/>
            <ac:graphicFrameMk id="17"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25575"/>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3836988" y="1595438"/>
            <a:ext cx="78549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dirty="0">
                <a:solidFill>
                  <a:schemeClr val="bg1"/>
                </a:solidFill>
              </a:rPr>
              <a:t>Rachel Lowe (Supervisor: Dr Richard Bartle)</a:t>
            </a:r>
          </a:p>
        </p:txBody>
      </p:sp>
      <p:sp>
        <p:nvSpPr>
          <p:cNvPr id="2055" name="Rectangle 7"/>
          <p:cNvSpPr>
            <a:spLocks noChangeArrowheads="1"/>
          </p:cNvSpPr>
          <p:nvPr/>
        </p:nvSpPr>
        <p:spPr bwMode="auto">
          <a:xfrm>
            <a:off x="220663"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Amino acids the building blocks of peptides and proteins and come in 21 varieties. There have been some initial studies using THz to probe amino acid structures and dynamics. However most of these studies use crystalline forms the amino acids crushed into a solid tablet form. This tablet in then probed with a range of THz frequencies from 0.1THz to 4THz. The experiments have been done for monomers and polymers for common amino acids. </a:t>
            </a:r>
          </a:p>
        </p:txBody>
      </p:sp>
      <p:sp>
        <p:nvSpPr>
          <p:cNvPr id="2056" name="Rectangle 8"/>
          <p:cNvSpPr>
            <a:spLocks noChangeArrowheads="1"/>
          </p:cNvSpPr>
          <p:nvPr/>
        </p:nvSpPr>
        <p:spPr bwMode="auto">
          <a:xfrm>
            <a:off x="3946525"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7" name="Rectangle 9"/>
          <p:cNvSpPr>
            <a:spLocks noChangeArrowheads="1"/>
          </p:cNvSpPr>
          <p:nvPr/>
        </p:nvSpPr>
        <p:spPr bwMode="auto">
          <a:xfrm>
            <a:off x="7672388"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8" name="Rectangle 10"/>
          <p:cNvSpPr>
            <a:spLocks noChangeArrowheads="1"/>
          </p:cNvSpPr>
          <p:nvPr/>
        </p:nvSpPr>
        <p:spPr bwMode="auto">
          <a:xfrm>
            <a:off x="11396663"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9" name="TextBox 11"/>
          <p:cNvSpPr txBox="1">
            <a:spLocks noChangeArrowheads="1"/>
          </p:cNvSpPr>
          <p:nvPr/>
        </p:nvSpPr>
        <p:spPr bwMode="auto">
          <a:xfrm>
            <a:off x="4989513" y="346075"/>
            <a:ext cx="528637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dirty="0"/>
              <a:t>Hypertext Game Project</a:t>
            </a:r>
          </a:p>
          <a:p>
            <a:pPr algn="ctr" eaLnBrk="1" hangingPunct="1"/>
            <a:r>
              <a:rPr lang="en-US" altLang="x-none" b="1" dirty="0">
                <a:latin typeface="Arial Rounded MT Bold" panose="020F0704030504030204" pitchFamily="34" charset="0"/>
              </a:rPr>
              <a:t>HECC-IT!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4D0D3C5-34E4-4C50-AEF0-1975AC22AD53}">
  <ds:schemaRefs>
    <ds:schemaRef ds:uri="http://schemas.microsoft.com/sharepoint/v3/contenttype/forms"/>
  </ds:schemaRefs>
</ds:datastoreItem>
</file>

<file path=customXml/itemProps2.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15</TotalTime>
  <Words>93</Words>
  <Application>Microsoft Office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Arial Rounded MT Bold</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Rachel Lowe</cp:lastModifiedBy>
  <cp:revision>1</cp:revision>
  <dcterms:created xsi:type="dcterms:W3CDTF">2017-01-16T10:10:48Z</dcterms:created>
  <dcterms:modified xsi:type="dcterms:W3CDTF">2021-02-25T15:29:52Z</dcterms:modified>
</cp:coreProperties>
</file>