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F8E"/>
    <a:srgbClr val="E97600"/>
    <a:srgbClr val="29374B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2923A-A41E-41B1-8205-9174AEB93B8F}" v="9" dt="2021-03-09T17:53:28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0" d="100"/>
          <a:sy n="70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B4A2923A-A41E-41B1-8205-9174AEB93B8F}"/>
    <pc:docChg chg="undo custSel modSld">
      <pc:chgData name="Lowe, Rachel M" userId="93b75d29-27f6-4dab-b540-bade7f33a1ad" providerId="ADAL" clId="{B4A2923A-A41E-41B1-8205-9174AEB93B8F}" dt="2021-03-09T17:56:00.992" v="4391" actId="20577"/>
      <pc:docMkLst>
        <pc:docMk/>
      </pc:docMkLst>
      <pc:sldChg chg="modSp mod">
        <pc:chgData name="Lowe, Rachel M" userId="93b75d29-27f6-4dab-b540-bade7f33a1ad" providerId="ADAL" clId="{B4A2923A-A41E-41B1-8205-9174AEB93B8F}" dt="2021-03-09T17:56:00.992" v="4391" actId="20577"/>
        <pc:sldMkLst>
          <pc:docMk/>
          <pc:sldMk cId="0" sldId="256"/>
        </pc:sldMkLst>
        <pc:spChg chg="mod">
          <ac:chgData name="Lowe, Rachel M" userId="93b75d29-27f6-4dab-b540-bade7f33a1ad" providerId="ADAL" clId="{B4A2923A-A41E-41B1-8205-9174AEB93B8F}" dt="2021-03-09T17:56:00.992" v="4391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Lowe, Rachel M" userId="93b75d29-27f6-4dab-b540-bade7f33a1ad" providerId="ADAL" clId="{B4A2923A-A41E-41B1-8205-9174AEB93B8F}" dt="2021-03-09T17:09:04.197" v="2902" actId="20577"/>
          <ac:spMkLst>
            <pc:docMk/>
            <pc:sldMk cId="0" sldId="256"/>
            <ac:spMk id="2058" creationId="{00000000-0000-0000-0000-000000000000}"/>
          </ac:spMkLst>
        </pc:spChg>
      </pc:sldChg>
    </pc:docChg>
  </pc:docChgLst>
  <pc:docChgLst>
    <pc:chgData name="Lowe, Rachel M" userId="93b75d29-27f6-4dab-b540-bade7f33a1ad" providerId="ADAL" clId="{998C92A1-9CF6-401F-B1ED-AD7ABA78333D}"/>
    <pc:docChg chg="custSel modSld">
      <pc:chgData name="Lowe, Rachel M" userId="93b75d29-27f6-4dab-b540-bade7f33a1ad" providerId="ADAL" clId="{998C92A1-9CF6-401F-B1ED-AD7ABA78333D}" dt="2021-02-25T15:29:43.672" v="82" actId="2711"/>
      <pc:docMkLst>
        <pc:docMk/>
      </pc:docMkLst>
      <pc:sldChg chg="delSp modSp mod">
        <pc:chgData name="Lowe, Rachel M" userId="93b75d29-27f6-4dab-b540-bade7f33a1ad" providerId="ADAL" clId="{998C92A1-9CF6-401F-B1ED-AD7ABA78333D}" dt="2021-02-25T15:29:43.672" v="82" actId="2711"/>
        <pc:sldMkLst>
          <pc:docMk/>
          <pc:sldMk cId="0" sldId="256"/>
        </pc:sldMkLst>
        <pc:spChg chg="mod">
          <ac:chgData name="Lowe, Rachel M" userId="93b75d29-27f6-4dab-b540-bade7f33a1ad" providerId="ADAL" clId="{998C92A1-9CF6-401F-B1ED-AD7ABA78333D}" dt="2021-02-25T15:19:59.323" v="44" actId="20577"/>
          <ac:spMkLst>
            <pc:docMk/>
            <pc:sldMk cId="0" sldId="256"/>
            <ac:spMk id="2054" creationId="{00000000-0000-0000-0000-000000000000}"/>
          </ac:spMkLst>
        </pc:spChg>
        <pc:spChg chg="mod">
          <ac:chgData name="Lowe, Rachel M" userId="93b75d29-27f6-4dab-b540-bade7f33a1ad" providerId="ADAL" clId="{998C92A1-9CF6-401F-B1ED-AD7ABA78333D}" dt="2021-02-25T15:29:43.672" v="82" actId="2711"/>
          <ac:spMkLst>
            <pc:docMk/>
            <pc:sldMk cId="0" sldId="256"/>
            <ac:spMk id="2059" creationId="{00000000-0000-0000-0000-000000000000}"/>
          </ac:spMkLst>
        </pc:spChg>
        <pc:graphicFrameChg chg="del">
          <ac:chgData name="Lowe, Rachel M" userId="93b75d29-27f6-4dab-b540-bade7f33a1ad" providerId="ADAL" clId="{998C92A1-9CF6-401F-B1ED-AD7ABA78333D}" dt="2021-02-25T15:20:10.781" v="45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29374B"/>
          </a:soli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Rachel Lowe (Supervisor: Dr Richard Bartle)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x-none" sz="2800" b="1" dirty="0">
                <a:latin typeface="Arial Rounded MT Bold" panose="020F0704030504030204" pitchFamily="34" charset="0"/>
              </a:rPr>
              <a:t>WHAT IS HECC-IT?</a:t>
            </a:r>
            <a:endParaRPr lang="en-GB" altLang="x-none" sz="2800" dirty="0">
              <a:latin typeface="Arial Rounded MT Bold" panose="020F0704030504030204" pitchFamily="34" charset="0"/>
            </a:endParaRPr>
          </a:p>
          <a:p>
            <a:pPr eaLnBrk="1" hangingPunct="1"/>
            <a:r>
              <a:rPr lang="en-GB" altLang="x-none" sz="1400" i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Hypertext Editing and Creation  Code Integrated Toolkit 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 the hypertext game authoring tool designed for indecisive people.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Most existing systems require users to use a GUI or to write raw code and hope it compiles. But no tools offer users the choice between the two (or, if they do, with some caveats).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But not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You’re a power user who doesn’t want to faff around with a GUI? You can just write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altLang="x-none" sz="1400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hecc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code! You’re a casual user who wants a GUI? Just open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OH-HECC!</a:t>
            </a:r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And then, once that’s done, just put it through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HECC-UP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and you have your playable hypertext game!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is a standalone desktop application, so users only need to download it and run it.</a:t>
            </a:r>
          </a:p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1" hangingPunct="1"/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Games made with </a:t>
            </a:r>
            <a:r>
              <a:rPr lang="en-GB" altLang="x-none" sz="1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HECC-IT</a:t>
            </a:r>
            <a:r>
              <a:rPr lang="en-GB" altLang="x-none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are in a client-side HTML/JavaScript format, so anyone with a web browser can download and play them.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96663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x-none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Hypertext Game Project</a:t>
            </a:r>
          </a:p>
          <a:p>
            <a:pPr algn="ctr" eaLnBrk="1" hangingPunct="1"/>
            <a:r>
              <a:rPr lang="en-US" altLang="x-none" b="1" dirty="0">
                <a:latin typeface="Arial Rounded MT Bold" panose="020F0704030504030204" pitchFamily="34" charset="0"/>
              </a:rPr>
              <a:t>HECC-IT!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94</TotalTime>
  <Words>178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JetBrains Mono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Rachel Lowe</cp:lastModifiedBy>
  <cp:revision>1</cp:revision>
  <dcterms:created xsi:type="dcterms:W3CDTF">2017-01-16T10:10:48Z</dcterms:created>
  <dcterms:modified xsi:type="dcterms:W3CDTF">2021-03-09T17:56:10Z</dcterms:modified>
</cp:coreProperties>
</file>