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77B04D-72D2-4F2E-9530-A9549410DFC4}" v="34" dt="2020-12-09T21:31:42.578"/>
    <p1510:client id="{7FE71261-8415-4483-9A11-613A7C3B7AF9}" v="1" dt="2020-12-09T15:02:00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we, Rachel M" userId="93b75d29-27f6-4dab-b540-bade7f33a1ad" providerId="ADAL" clId="{5D77B04D-72D2-4F2E-9530-A9549410DFC4}"/>
    <pc:docChg chg="undo custSel mod addSld delSld modSld">
      <pc:chgData name="Lowe, Rachel M" userId="93b75d29-27f6-4dab-b540-bade7f33a1ad" providerId="ADAL" clId="{5D77B04D-72D2-4F2E-9530-A9549410DFC4}" dt="2020-12-09T21:42:32.836" v="7324" actId="20577"/>
      <pc:docMkLst>
        <pc:docMk/>
      </pc:docMkLst>
      <pc:sldChg chg="modSp">
        <pc:chgData name="Lowe, Rachel M" userId="93b75d29-27f6-4dab-b540-bade7f33a1ad" providerId="ADAL" clId="{5D77B04D-72D2-4F2E-9530-A9549410DFC4}" dt="2020-12-09T17:53:12.016" v="2613" actId="207"/>
        <pc:sldMkLst>
          <pc:docMk/>
          <pc:sldMk cId="3367339370" sldId="256"/>
        </pc:sldMkLst>
        <pc:spChg chg="mod">
          <ac:chgData name="Lowe, Rachel M" userId="93b75d29-27f6-4dab-b540-bade7f33a1ad" providerId="ADAL" clId="{5D77B04D-72D2-4F2E-9530-A9549410DFC4}" dt="2020-12-09T17:52:05.783" v="2602" actId="207"/>
          <ac:spMkLst>
            <pc:docMk/>
            <pc:sldMk cId="3367339370" sldId="256"/>
            <ac:spMk id="2" creationId="{88BBB387-7F62-47B2-8D5B-B2B9F378EFBD}"/>
          </ac:spMkLst>
        </pc:spChg>
        <pc:spChg chg="mod">
          <ac:chgData name="Lowe, Rachel M" userId="93b75d29-27f6-4dab-b540-bade7f33a1ad" providerId="ADAL" clId="{5D77B04D-72D2-4F2E-9530-A9549410DFC4}" dt="2020-12-09T17:53:12.016" v="2613" actId="207"/>
          <ac:spMkLst>
            <pc:docMk/>
            <pc:sldMk cId="3367339370" sldId="256"/>
            <ac:spMk id="3" creationId="{E04C41D7-3C2D-4F99-8BD2-DA27A8AC1128}"/>
          </ac:spMkLst>
        </pc:spChg>
      </pc:sldChg>
      <pc:sldChg chg="modSp add">
        <pc:chgData name="Lowe, Rachel M" userId="93b75d29-27f6-4dab-b540-bade7f33a1ad" providerId="ADAL" clId="{5D77B04D-72D2-4F2E-9530-A9549410DFC4}" dt="2020-12-09T18:31:07.413" v="3526" actId="20577"/>
        <pc:sldMkLst>
          <pc:docMk/>
          <pc:sldMk cId="693864464" sldId="257"/>
        </pc:sldMkLst>
        <pc:spChg chg="mod">
          <ac:chgData name="Lowe, Rachel M" userId="93b75d29-27f6-4dab-b540-bade7f33a1ad" providerId="ADAL" clId="{5D77B04D-72D2-4F2E-9530-A9549410DFC4}" dt="2020-12-09T17:54:14.136" v="2645" actId="20577"/>
          <ac:spMkLst>
            <pc:docMk/>
            <pc:sldMk cId="693864464" sldId="257"/>
            <ac:spMk id="2" creationId="{711E4BD0-41C0-4B28-B766-7F697E5D3779}"/>
          </ac:spMkLst>
        </pc:spChg>
        <pc:spChg chg="mod">
          <ac:chgData name="Lowe, Rachel M" userId="93b75d29-27f6-4dab-b540-bade7f33a1ad" providerId="ADAL" clId="{5D77B04D-72D2-4F2E-9530-A9549410DFC4}" dt="2020-12-09T18:31:07.413" v="3526" actId="20577"/>
          <ac:spMkLst>
            <pc:docMk/>
            <pc:sldMk cId="693864464" sldId="257"/>
            <ac:spMk id="3" creationId="{E4680701-A2C6-4793-A126-F4603BC53A00}"/>
          </ac:spMkLst>
        </pc:spChg>
      </pc:sldChg>
      <pc:sldChg chg="modSp add">
        <pc:chgData name="Lowe, Rachel M" userId="93b75d29-27f6-4dab-b540-bade7f33a1ad" providerId="ADAL" clId="{5D77B04D-72D2-4F2E-9530-A9549410DFC4}" dt="2020-12-09T17:47:20.300" v="2342" actId="20577"/>
        <pc:sldMkLst>
          <pc:docMk/>
          <pc:sldMk cId="3753515893" sldId="258"/>
        </pc:sldMkLst>
        <pc:spChg chg="mod">
          <ac:chgData name="Lowe, Rachel M" userId="93b75d29-27f6-4dab-b540-bade7f33a1ad" providerId="ADAL" clId="{5D77B04D-72D2-4F2E-9530-A9549410DFC4}" dt="2020-12-09T16:21:28.375" v="316" actId="20577"/>
          <ac:spMkLst>
            <pc:docMk/>
            <pc:sldMk cId="3753515893" sldId="258"/>
            <ac:spMk id="2" creationId="{33A43F28-980E-47DD-845B-C13F14E4AC50}"/>
          </ac:spMkLst>
        </pc:spChg>
        <pc:spChg chg="mod">
          <ac:chgData name="Lowe, Rachel M" userId="93b75d29-27f6-4dab-b540-bade7f33a1ad" providerId="ADAL" clId="{5D77B04D-72D2-4F2E-9530-A9549410DFC4}" dt="2020-12-09T17:47:20.300" v="2342" actId="20577"/>
          <ac:spMkLst>
            <pc:docMk/>
            <pc:sldMk cId="3753515893" sldId="258"/>
            <ac:spMk id="3" creationId="{6ACF478E-BC46-4D7C-991B-206F21554E11}"/>
          </ac:spMkLst>
        </pc:spChg>
      </pc:sldChg>
      <pc:sldChg chg="modSp add">
        <pc:chgData name="Lowe, Rachel M" userId="93b75d29-27f6-4dab-b540-bade7f33a1ad" providerId="ADAL" clId="{5D77B04D-72D2-4F2E-9530-A9549410DFC4}" dt="2020-12-09T18:31:44.333" v="3603" actId="20577"/>
        <pc:sldMkLst>
          <pc:docMk/>
          <pc:sldMk cId="865370736" sldId="259"/>
        </pc:sldMkLst>
        <pc:spChg chg="mod">
          <ac:chgData name="Lowe, Rachel M" userId="93b75d29-27f6-4dab-b540-bade7f33a1ad" providerId="ADAL" clId="{5D77B04D-72D2-4F2E-9530-A9549410DFC4}" dt="2020-12-09T17:14:02.189" v="333" actId="20577"/>
          <ac:spMkLst>
            <pc:docMk/>
            <pc:sldMk cId="865370736" sldId="259"/>
            <ac:spMk id="2" creationId="{7822F803-8947-43FB-A958-A6E031B66D1B}"/>
          </ac:spMkLst>
        </pc:spChg>
        <pc:spChg chg="mod">
          <ac:chgData name="Lowe, Rachel M" userId="93b75d29-27f6-4dab-b540-bade7f33a1ad" providerId="ADAL" clId="{5D77B04D-72D2-4F2E-9530-A9549410DFC4}" dt="2020-12-09T18:31:44.333" v="3603" actId="20577"/>
          <ac:spMkLst>
            <pc:docMk/>
            <pc:sldMk cId="865370736" sldId="259"/>
            <ac:spMk id="3" creationId="{31B5DC27-0767-4B7C-B252-281A588480DA}"/>
          </ac:spMkLst>
        </pc:spChg>
      </pc:sldChg>
      <pc:sldChg chg="addSp delSp modSp add">
        <pc:chgData name="Lowe, Rachel M" userId="93b75d29-27f6-4dab-b540-bade7f33a1ad" providerId="ADAL" clId="{5D77B04D-72D2-4F2E-9530-A9549410DFC4}" dt="2020-12-09T18:37:09.972" v="3610" actId="1076"/>
        <pc:sldMkLst>
          <pc:docMk/>
          <pc:sldMk cId="632301701" sldId="260"/>
        </pc:sldMkLst>
        <pc:spChg chg="del">
          <ac:chgData name="Lowe, Rachel M" userId="93b75d29-27f6-4dab-b540-bade7f33a1ad" providerId="ADAL" clId="{5D77B04D-72D2-4F2E-9530-A9549410DFC4}" dt="2020-12-09T18:36:56.121" v="3606" actId="478"/>
          <ac:spMkLst>
            <pc:docMk/>
            <pc:sldMk cId="632301701" sldId="260"/>
            <ac:spMk id="2" creationId="{1CFE56D8-8CF8-4933-A624-D11BA0FF1655}"/>
          </ac:spMkLst>
        </pc:spChg>
        <pc:spChg chg="del">
          <ac:chgData name="Lowe, Rachel M" userId="93b75d29-27f6-4dab-b540-bade7f33a1ad" providerId="ADAL" clId="{5D77B04D-72D2-4F2E-9530-A9549410DFC4}" dt="2020-12-09T18:36:46.135" v="3605"/>
          <ac:spMkLst>
            <pc:docMk/>
            <pc:sldMk cId="632301701" sldId="260"/>
            <ac:spMk id="3" creationId="{69F6DC19-D974-415D-B7FD-47745B138036}"/>
          </ac:spMkLst>
        </pc:spChg>
        <pc:picChg chg="add mod">
          <ac:chgData name="Lowe, Rachel M" userId="93b75d29-27f6-4dab-b540-bade7f33a1ad" providerId="ADAL" clId="{5D77B04D-72D2-4F2E-9530-A9549410DFC4}" dt="2020-12-09T18:37:09.972" v="3610" actId="1076"/>
          <ac:picMkLst>
            <pc:docMk/>
            <pc:sldMk cId="632301701" sldId="260"/>
            <ac:picMk id="4" creationId="{6AEC9B46-E574-42AB-88C9-FD0EDD5C71D4}"/>
          </ac:picMkLst>
        </pc:picChg>
      </pc:sldChg>
      <pc:sldChg chg="modSp add del">
        <pc:chgData name="Lowe, Rachel M" userId="93b75d29-27f6-4dab-b540-bade7f33a1ad" providerId="ADAL" clId="{5D77B04D-72D2-4F2E-9530-A9549410DFC4}" dt="2020-12-09T20:23:54.922" v="6098" actId="2696"/>
        <pc:sldMkLst>
          <pc:docMk/>
          <pc:sldMk cId="3043584120" sldId="261"/>
        </pc:sldMkLst>
        <pc:spChg chg="mod">
          <ac:chgData name="Lowe, Rachel M" userId="93b75d29-27f6-4dab-b540-bade7f33a1ad" providerId="ADAL" clId="{5D77B04D-72D2-4F2E-9530-A9549410DFC4}" dt="2020-12-09T18:45:36.862" v="3626" actId="20577"/>
          <ac:spMkLst>
            <pc:docMk/>
            <pc:sldMk cId="3043584120" sldId="261"/>
            <ac:spMk id="2" creationId="{C5B8DC9B-72A3-4E6A-A56E-86446BA4A64D}"/>
          </ac:spMkLst>
        </pc:spChg>
        <pc:spChg chg="mod">
          <ac:chgData name="Lowe, Rachel M" userId="93b75d29-27f6-4dab-b540-bade7f33a1ad" providerId="ADAL" clId="{5D77B04D-72D2-4F2E-9530-A9549410DFC4}" dt="2020-12-09T18:46:01.776" v="3747" actId="20577"/>
          <ac:spMkLst>
            <pc:docMk/>
            <pc:sldMk cId="3043584120" sldId="261"/>
            <ac:spMk id="3" creationId="{1A9D438D-1CB4-4266-915D-2053AC29ABA2}"/>
          </ac:spMkLst>
        </pc:spChg>
      </pc:sldChg>
      <pc:sldChg chg="modSp add">
        <pc:chgData name="Lowe, Rachel M" userId="93b75d29-27f6-4dab-b540-bade7f33a1ad" providerId="ADAL" clId="{5D77B04D-72D2-4F2E-9530-A9549410DFC4}" dt="2020-12-09T19:03:48.629" v="5083" actId="114"/>
        <pc:sldMkLst>
          <pc:docMk/>
          <pc:sldMk cId="951563549" sldId="262"/>
        </pc:sldMkLst>
        <pc:spChg chg="mod">
          <ac:chgData name="Lowe, Rachel M" userId="93b75d29-27f6-4dab-b540-bade7f33a1ad" providerId="ADAL" clId="{5D77B04D-72D2-4F2E-9530-A9549410DFC4}" dt="2020-12-09T19:03:33.894" v="5079" actId="113"/>
          <ac:spMkLst>
            <pc:docMk/>
            <pc:sldMk cId="951563549" sldId="262"/>
            <ac:spMk id="2" creationId="{16270DB1-4ACB-442E-A83F-D043E5FE1EB5}"/>
          </ac:spMkLst>
        </pc:spChg>
        <pc:spChg chg="mod">
          <ac:chgData name="Lowe, Rachel M" userId="93b75d29-27f6-4dab-b540-bade7f33a1ad" providerId="ADAL" clId="{5D77B04D-72D2-4F2E-9530-A9549410DFC4}" dt="2020-12-09T19:03:48.629" v="5083" actId="114"/>
          <ac:spMkLst>
            <pc:docMk/>
            <pc:sldMk cId="951563549" sldId="262"/>
            <ac:spMk id="3" creationId="{B49CADA1-7A3A-4ED3-85A6-29C2D4A6278E}"/>
          </ac:spMkLst>
        </pc:spChg>
      </pc:sldChg>
      <pc:sldChg chg="addSp delSp modSp add mod setBg">
        <pc:chgData name="Lowe, Rachel M" userId="93b75d29-27f6-4dab-b540-bade7f33a1ad" providerId="ADAL" clId="{5D77B04D-72D2-4F2E-9530-A9549410DFC4}" dt="2020-12-09T19:03:06.791" v="5026" actId="114"/>
        <pc:sldMkLst>
          <pc:docMk/>
          <pc:sldMk cId="4078829118" sldId="263"/>
        </pc:sldMkLst>
        <pc:spChg chg="mod">
          <ac:chgData name="Lowe, Rachel M" userId="93b75d29-27f6-4dab-b540-bade7f33a1ad" providerId="ADAL" clId="{5D77B04D-72D2-4F2E-9530-A9549410DFC4}" dt="2020-12-09T19:03:06.791" v="5026" actId="114"/>
          <ac:spMkLst>
            <pc:docMk/>
            <pc:sldMk cId="4078829118" sldId="263"/>
            <ac:spMk id="2" creationId="{8358ABE2-C697-41ED-A4FC-8453E214015E}"/>
          </ac:spMkLst>
        </pc:spChg>
        <pc:spChg chg="del">
          <ac:chgData name="Lowe, Rachel M" userId="93b75d29-27f6-4dab-b540-bade7f33a1ad" providerId="ADAL" clId="{5D77B04D-72D2-4F2E-9530-A9549410DFC4}" dt="2020-12-09T18:55:15.181" v="4394"/>
          <ac:spMkLst>
            <pc:docMk/>
            <pc:sldMk cId="4078829118" sldId="263"/>
            <ac:spMk id="3" creationId="{873E9C02-849C-4FAF-B4FC-B1213CED66BE}"/>
          </ac:spMkLst>
        </pc:spChg>
        <pc:spChg chg="add mod">
          <ac:chgData name="Lowe, Rachel M" userId="93b75d29-27f6-4dab-b540-bade7f33a1ad" providerId="ADAL" clId="{5D77B04D-72D2-4F2E-9530-A9549410DFC4}" dt="2020-12-09T19:02:17.701" v="4986" actId="20577"/>
          <ac:spMkLst>
            <pc:docMk/>
            <pc:sldMk cId="4078829118" sldId="263"/>
            <ac:spMk id="4" creationId="{137FB01A-B9D2-4141-9029-3C723AE084BB}"/>
          </ac:spMkLst>
        </pc:spChg>
        <pc:spChg chg="add del mod">
          <ac:chgData name="Lowe, Rachel M" userId="93b75d29-27f6-4dab-b540-bade7f33a1ad" providerId="ADAL" clId="{5D77B04D-72D2-4F2E-9530-A9549410DFC4}" dt="2020-12-09T18:56:37.883" v="4395"/>
          <ac:spMkLst>
            <pc:docMk/>
            <pc:sldMk cId="4078829118" sldId="263"/>
            <ac:spMk id="5" creationId="{8F28D5D0-BD68-4DD9-A562-6A2E8E35F564}"/>
          </ac:spMkLst>
        </pc:spChg>
        <pc:spChg chg="add del mod">
          <ac:chgData name="Lowe, Rachel M" userId="93b75d29-27f6-4dab-b540-bade7f33a1ad" providerId="ADAL" clId="{5D77B04D-72D2-4F2E-9530-A9549410DFC4}" dt="2020-12-09T18:59:04.242" v="4685"/>
          <ac:spMkLst>
            <pc:docMk/>
            <pc:sldMk cId="4078829118" sldId="263"/>
            <ac:spMk id="8" creationId="{B65BA146-AFB0-44D2-AADE-9AA7B084CFE6}"/>
          </ac:spMkLst>
        </pc:spChg>
        <pc:picChg chg="add del mod ord">
          <ac:chgData name="Lowe, Rachel M" userId="93b75d29-27f6-4dab-b540-bade7f33a1ad" providerId="ADAL" clId="{5D77B04D-72D2-4F2E-9530-A9549410DFC4}" dt="2020-12-09T18:59:00.934" v="4684" actId="478"/>
          <ac:picMkLst>
            <pc:docMk/>
            <pc:sldMk cId="4078829118" sldId="263"/>
            <ac:picMk id="6" creationId="{706A3449-0B39-41A0-90C6-A0C96C7D8329}"/>
          </ac:picMkLst>
        </pc:picChg>
        <pc:picChg chg="add mod">
          <ac:chgData name="Lowe, Rachel M" userId="93b75d29-27f6-4dab-b540-bade7f33a1ad" providerId="ADAL" clId="{5D77B04D-72D2-4F2E-9530-A9549410DFC4}" dt="2020-12-09T18:59:13.701" v="4687" actId="14100"/>
          <ac:picMkLst>
            <pc:docMk/>
            <pc:sldMk cId="4078829118" sldId="263"/>
            <ac:picMk id="9" creationId="{6D165360-13D4-496E-B939-93AE9B4E5C13}"/>
          </ac:picMkLst>
        </pc:picChg>
        <pc:picChg chg="add">
          <ac:chgData name="Lowe, Rachel M" userId="93b75d29-27f6-4dab-b540-bade7f33a1ad" providerId="ADAL" clId="{5D77B04D-72D2-4F2E-9530-A9549410DFC4}" dt="2020-12-09T18:58:48.241" v="4683" actId="26606"/>
          <ac:picMkLst>
            <pc:docMk/>
            <pc:sldMk cId="4078829118" sldId="263"/>
            <ac:picMk id="11" creationId="{54DDEBDD-D8BD-41A6-8A0D-B00E3768B0F9}"/>
          </ac:picMkLst>
        </pc:picChg>
      </pc:sldChg>
      <pc:sldChg chg="addSp delSp modSp add">
        <pc:chgData name="Lowe, Rachel M" userId="93b75d29-27f6-4dab-b540-bade7f33a1ad" providerId="ADAL" clId="{5D77B04D-72D2-4F2E-9530-A9549410DFC4}" dt="2020-12-09T19:08:05.580" v="5487" actId="14"/>
        <pc:sldMkLst>
          <pc:docMk/>
          <pc:sldMk cId="3057168828" sldId="264"/>
        </pc:sldMkLst>
        <pc:spChg chg="mod">
          <ac:chgData name="Lowe, Rachel M" userId="93b75d29-27f6-4dab-b540-bade7f33a1ad" providerId="ADAL" clId="{5D77B04D-72D2-4F2E-9530-A9549410DFC4}" dt="2020-12-09T19:04:02.190" v="5086" actId="207"/>
          <ac:spMkLst>
            <pc:docMk/>
            <pc:sldMk cId="3057168828" sldId="264"/>
            <ac:spMk id="2" creationId="{8358ABE2-C697-41ED-A4FC-8453E214015E}"/>
          </ac:spMkLst>
        </pc:spChg>
        <pc:spChg chg="mod">
          <ac:chgData name="Lowe, Rachel M" userId="93b75d29-27f6-4dab-b540-bade7f33a1ad" providerId="ADAL" clId="{5D77B04D-72D2-4F2E-9530-A9549410DFC4}" dt="2020-12-09T19:08:05.580" v="5487" actId="14"/>
          <ac:spMkLst>
            <pc:docMk/>
            <pc:sldMk cId="3057168828" sldId="264"/>
            <ac:spMk id="4" creationId="{137FB01A-B9D2-4141-9029-3C723AE084BB}"/>
          </ac:spMkLst>
        </pc:spChg>
        <pc:spChg chg="add del mod">
          <ac:chgData name="Lowe, Rachel M" userId="93b75d29-27f6-4dab-b540-bade7f33a1ad" providerId="ADAL" clId="{5D77B04D-72D2-4F2E-9530-A9549410DFC4}" dt="2020-12-09T19:07:50.864" v="5481"/>
          <ac:spMkLst>
            <pc:docMk/>
            <pc:sldMk cId="3057168828" sldId="264"/>
            <ac:spMk id="7" creationId="{550118BA-3EBB-4308-A667-B33225FBCFAB}"/>
          </ac:spMkLst>
        </pc:spChg>
        <pc:picChg chg="add del">
          <ac:chgData name="Lowe, Rachel M" userId="93b75d29-27f6-4dab-b540-bade7f33a1ad" providerId="ADAL" clId="{5D77B04D-72D2-4F2E-9530-A9549410DFC4}" dt="2020-12-09T19:07:27.522" v="5474"/>
          <ac:picMkLst>
            <pc:docMk/>
            <pc:sldMk cId="3057168828" sldId="264"/>
            <ac:picMk id="3" creationId="{B6DB5550-E20B-41D8-BBEE-94F01EE32671}"/>
          </ac:picMkLst>
        </pc:picChg>
        <pc:picChg chg="add del mod">
          <ac:chgData name="Lowe, Rachel M" userId="93b75d29-27f6-4dab-b540-bade7f33a1ad" providerId="ADAL" clId="{5D77B04D-72D2-4F2E-9530-A9549410DFC4}" dt="2020-12-09T19:07:49.807" v="5480" actId="478"/>
          <ac:picMkLst>
            <pc:docMk/>
            <pc:sldMk cId="3057168828" sldId="264"/>
            <ac:picMk id="5" creationId="{19EE2554-4F63-4FBF-8665-AE2470CE37E5}"/>
          </ac:picMkLst>
        </pc:picChg>
        <pc:picChg chg="add mod">
          <ac:chgData name="Lowe, Rachel M" userId="93b75d29-27f6-4dab-b540-bade7f33a1ad" providerId="ADAL" clId="{5D77B04D-72D2-4F2E-9530-A9549410DFC4}" dt="2020-12-09T19:08:01.897" v="5484" actId="1076"/>
          <ac:picMkLst>
            <pc:docMk/>
            <pc:sldMk cId="3057168828" sldId="264"/>
            <ac:picMk id="8" creationId="{30540A79-3886-43C6-9989-C5C3F8862EC5}"/>
          </ac:picMkLst>
        </pc:picChg>
        <pc:picChg chg="del">
          <ac:chgData name="Lowe, Rachel M" userId="93b75d29-27f6-4dab-b540-bade7f33a1ad" providerId="ADAL" clId="{5D77B04D-72D2-4F2E-9530-A9549410DFC4}" dt="2020-12-09T19:07:47.821" v="5478" actId="478"/>
          <ac:picMkLst>
            <pc:docMk/>
            <pc:sldMk cId="3057168828" sldId="264"/>
            <ac:picMk id="9" creationId="{6D165360-13D4-496E-B939-93AE9B4E5C13}"/>
          </ac:picMkLst>
        </pc:picChg>
      </pc:sldChg>
      <pc:sldChg chg="addSp delSp modSp add">
        <pc:chgData name="Lowe, Rachel M" userId="93b75d29-27f6-4dab-b540-bade7f33a1ad" providerId="ADAL" clId="{5D77B04D-72D2-4F2E-9530-A9549410DFC4}" dt="2020-12-09T20:23:42.419" v="6097" actId="207"/>
        <pc:sldMkLst>
          <pc:docMk/>
          <pc:sldMk cId="4263264427" sldId="265"/>
        </pc:sldMkLst>
        <pc:spChg chg="mod">
          <ac:chgData name="Lowe, Rachel M" userId="93b75d29-27f6-4dab-b540-bade7f33a1ad" providerId="ADAL" clId="{5D77B04D-72D2-4F2E-9530-A9549410DFC4}" dt="2020-12-09T19:10:30.347" v="5534" actId="20577"/>
          <ac:spMkLst>
            <pc:docMk/>
            <pc:sldMk cId="4263264427" sldId="265"/>
            <ac:spMk id="2" creationId="{8358ABE2-C697-41ED-A4FC-8453E214015E}"/>
          </ac:spMkLst>
        </pc:spChg>
        <pc:spChg chg="mod">
          <ac:chgData name="Lowe, Rachel M" userId="93b75d29-27f6-4dab-b540-bade7f33a1ad" providerId="ADAL" clId="{5D77B04D-72D2-4F2E-9530-A9549410DFC4}" dt="2020-12-09T20:23:42.419" v="6097" actId="207"/>
          <ac:spMkLst>
            <pc:docMk/>
            <pc:sldMk cId="4263264427" sldId="265"/>
            <ac:spMk id="4" creationId="{137FB01A-B9D2-4141-9029-3C723AE084BB}"/>
          </ac:spMkLst>
        </pc:spChg>
        <pc:spChg chg="add del mod">
          <ac:chgData name="Lowe, Rachel M" userId="93b75d29-27f6-4dab-b540-bade7f33a1ad" providerId="ADAL" clId="{5D77B04D-72D2-4F2E-9530-A9549410DFC4}" dt="2020-12-09T19:09:54.908" v="5490"/>
          <ac:spMkLst>
            <pc:docMk/>
            <pc:sldMk cId="4263264427" sldId="265"/>
            <ac:spMk id="5" creationId="{C0CE95B9-52B0-4B41-BD7C-C1D2264436EF}"/>
          </ac:spMkLst>
        </pc:spChg>
        <pc:picChg chg="add mod">
          <ac:chgData name="Lowe, Rachel M" userId="93b75d29-27f6-4dab-b540-bade7f33a1ad" providerId="ADAL" clId="{5D77B04D-72D2-4F2E-9530-A9549410DFC4}" dt="2020-12-09T19:10:56.573" v="5539" actId="14100"/>
          <ac:picMkLst>
            <pc:docMk/>
            <pc:sldMk cId="4263264427" sldId="265"/>
            <ac:picMk id="6" creationId="{AD665A3B-AE00-47DD-8774-F49439D35C60}"/>
          </ac:picMkLst>
        </pc:picChg>
        <pc:picChg chg="add mod">
          <ac:chgData name="Lowe, Rachel M" userId="93b75d29-27f6-4dab-b540-bade7f33a1ad" providerId="ADAL" clId="{5D77B04D-72D2-4F2E-9530-A9549410DFC4}" dt="2020-12-09T19:10:52.542" v="5538" actId="14100"/>
          <ac:picMkLst>
            <pc:docMk/>
            <pc:sldMk cId="4263264427" sldId="265"/>
            <ac:picMk id="7" creationId="{90CCCC8D-18DD-4B62-8C96-EE2241803098}"/>
          </ac:picMkLst>
        </pc:picChg>
        <pc:picChg chg="del">
          <ac:chgData name="Lowe, Rachel M" userId="93b75d29-27f6-4dab-b540-bade7f33a1ad" providerId="ADAL" clId="{5D77B04D-72D2-4F2E-9530-A9549410DFC4}" dt="2020-12-09T19:09:53.234" v="5489" actId="478"/>
          <ac:picMkLst>
            <pc:docMk/>
            <pc:sldMk cId="4263264427" sldId="265"/>
            <ac:picMk id="8" creationId="{30540A79-3886-43C6-9989-C5C3F8862EC5}"/>
          </ac:picMkLst>
        </pc:picChg>
        <pc:picChg chg="add mod">
          <ac:chgData name="Lowe, Rachel M" userId="93b75d29-27f6-4dab-b540-bade7f33a1ad" providerId="ADAL" clId="{5D77B04D-72D2-4F2E-9530-A9549410DFC4}" dt="2020-12-09T19:11:22.050" v="5544" actId="14100"/>
          <ac:picMkLst>
            <pc:docMk/>
            <pc:sldMk cId="4263264427" sldId="265"/>
            <ac:picMk id="9" creationId="{0B3E1D3B-AC8E-4323-9C7D-02A69BEE5C00}"/>
          </ac:picMkLst>
        </pc:picChg>
      </pc:sldChg>
      <pc:sldChg chg="modSp add">
        <pc:chgData name="Lowe, Rachel M" userId="93b75d29-27f6-4dab-b540-bade7f33a1ad" providerId="ADAL" clId="{5D77B04D-72D2-4F2E-9530-A9549410DFC4}" dt="2020-12-09T21:31:38.680" v="6774" actId="20577"/>
        <pc:sldMkLst>
          <pc:docMk/>
          <pc:sldMk cId="3592387767" sldId="266"/>
        </pc:sldMkLst>
        <pc:spChg chg="mod">
          <ac:chgData name="Lowe, Rachel M" userId="93b75d29-27f6-4dab-b540-bade7f33a1ad" providerId="ADAL" clId="{5D77B04D-72D2-4F2E-9530-A9549410DFC4}" dt="2020-12-09T20:32:58.027" v="6112" actId="20577"/>
          <ac:spMkLst>
            <pc:docMk/>
            <pc:sldMk cId="3592387767" sldId="266"/>
            <ac:spMk id="2" creationId="{900CA5E2-07C2-4322-9C5C-019DF11286FA}"/>
          </ac:spMkLst>
        </pc:spChg>
        <pc:spChg chg="mod">
          <ac:chgData name="Lowe, Rachel M" userId="93b75d29-27f6-4dab-b540-bade7f33a1ad" providerId="ADAL" clId="{5D77B04D-72D2-4F2E-9530-A9549410DFC4}" dt="2020-12-09T21:31:38.680" v="6774" actId="20577"/>
          <ac:spMkLst>
            <pc:docMk/>
            <pc:sldMk cId="3592387767" sldId="266"/>
            <ac:spMk id="3" creationId="{274A393C-BE36-477B-B73F-F1BE41283104}"/>
          </ac:spMkLst>
        </pc:spChg>
      </pc:sldChg>
      <pc:sldChg chg="modSp add">
        <pc:chgData name="Lowe, Rachel M" userId="93b75d29-27f6-4dab-b540-bade7f33a1ad" providerId="ADAL" clId="{5D77B04D-72D2-4F2E-9530-A9549410DFC4}" dt="2020-12-09T21:42:32.836" v="7324" actId="20577"/>
        <pc:sldMkLst>
          <pc:docMk/>
          <pc:sldMk cId="1407993548" sldId="267"/>
        </pc:sldMkLst>
        <pc:spChg chg="mod">
          <ac:chgData name="Lowe, Rachel M" userId="93b75d29-27f6-4dab-b540-bade7f33a1ad" providerId="ADAL" clId="{5D77B04D-72D2-4F2E-9530-A9549410DFC4}" dt="2020-12-09T21:31:46.970" v="6796" actId="20577"/>
          <ac:spMkLst>
            <pc:docMk/>
            <pc:sldMk cId="1407993548" sldId="267"/>
            <ac:spMk id="2" creationId="{4DFD4C04-3E24-4D64-BE9F-77A551E9B82D}"/>
          </ac:spMkLst>
        </pc:spChg>
        <pc:spChg chg="mod">
          <ac:chgData name="Lowe, Rachel M" userId="93b75d29-27f6-4dab-b540-bade7f33a1ad" providerId="ADAL" clId="{5D77B04D-72D2-4F2E-9530-A9549410DFC4}" dt="2020-12-09T21:42:32.836" v="7324" actId="20577"/>
          <ac:spMkLst>
            <pc:docMk/>
            <pc:sldMk cId="1407993548" sldId="267"/>
            <ac:spMk id="3" creationId="{4CC78CDA-6BE5-4C7C-B34C-FA9DAC268A12}"/>
          </ac:spMkLst>
        </pc:spChg>
      </pc:sldChg>
    </pc:docChg>
  </pc:docChgLst>
  <pc:docChgLst>
    <pc:chgData name="Lowe, Rachel M" userId="93b75d29-27f6-4dab-b540-bade7f33a1ad" providerId="ADAL" clId="{7FE71261-8415-4483-9A11-613A7C3B7AF9}"/>
    <pc:docChg chg="addSld modSld">
      <pc:chgData name="Lowe, Rachel M" userId="93b75d29-27f6-4dab-b540-bade7f33a1ad" providerId="ADAL" clId="{7FE71261-8415-4483-9A11-613A7C3B7AF9}" dt="2020-12-09T15:02:00.803" v="0"/>
      <pc:docMkLst>
        <pc:docMk/>
      </pc:docMkLst>
      <pc:sldChg chg="add">
        <pc:chgData name="Lowe, Rachel M" userId="93b75d29-27f6-4dab-b540-bade7f33a1ad" providerId="ADAL" clId="{7FE71261-8415-4483-9A11-613A7C3B7AF9}" dt="2020-12-09T15:02:00.803" v="0"/>
        <pc:sldMkLst>
          <pc:docMk/>
          <pc:sldMk cId="3367339370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216D5-9416-41CA-99F3-9A42EA0243D0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1E6C1-8502-4533-BF61-93B0C3DD5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262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1E6C1-8502-4533-BF61-93B0C3DD55E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385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15BF-2ADE-4D89-8D4D-5D210C2E6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DE058-A946-4D91-AEA6-1DA57D17B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F84AA-08F4-40AD-BCB8-DEE2AD3CB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D1E1-55BD-434A-96BE-C5E53697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C6867-EC05-44CD-833D-3AA064CA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62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267F-7AE0-4B02-B124-B1DA00CA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68900-C851-4DF8-9B89-D561BE720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BF697-50DB-4D9A-AD9A-6BA6CBA6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17778-4798-49EA-B4C5-80ADD808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26C93-BD16-4C5D-AC0D-781CE002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59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C3CF-90FB-435F-BB8B-16C5FBF82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DAE89-8F66-49FE-B2FC-9FBF58E0B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6F4AE-FC6D-4F1B-8DA2-55F5179F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288CF-5ADA-43AC-B646-68BD7941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E4405-D9BE-4AD0-9CFD-04CA0167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51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45F1-61C1-4C29-837C-EE988336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A8DBD-ED86-4227-AC97-FCD226FF9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B3383-D305-4385-B118-30DB8C8E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34FA2-82D0-4681-B1B7-D1BCA246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2F59E-7255-4D32-A0BD-5D572096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66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2958-D39C-4855-A352-6789AE2F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969C-3994-4597-BFA6-4DB9499B0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F501-F1D6-4BEA-ADD4-4089A3B0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6D770-9911-4024-95DC-53200496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EE131-A43E-45ED-A094-4AE60AE7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14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B3AE-0DFA-4A0B-9FE1-3FD2D41A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6E0B2-EDED-410F-8FF7-FAB6DDB4C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783E4-6242-4BC4-996D-1FF87DB0A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74D96-676E-404E-A217-5D9F5121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3657B-1B96-41AE-A74C-48DEC68B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1E466-7800-47E7-BF1F-3D99DF94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89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530A-C3B9-47A3-8D91-161E0FE4A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7E187-9AC4-4BF6-8581-EB460B539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9E0DB-5F37-4E66-9086-6C98A5349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7F682-79FB-48A9-97D3-BE812884F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03346-B939-4390-8A1D-F2E3469FA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EB223F-7100-4159-A5AC-4AC9F9D3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16DFC8-681B-45F9-BFBA-33F8E701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B9C03-443B-400E-B749-B7382C45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91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988C-0982-4692-BDF6-9715CA08C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F45198-B27B-43F5-AA04-96AD5F88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A9561-3A38-4627-966C-DBA3BABB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CDDD6-B9C5-4464-B58F-9FDE3346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9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1D680-BC73-49BC-876F-261AFDE1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97ACB-6300-4071-AC5E-B9AD566A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0AECC-74C3-45F2-8610-64304302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59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BACA6-4F12-4D6D-B4FE-5AE70F2B3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78635-0033-4E83-BC3C-60253FC19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A5354-1EDF-42BD-8869-C9EC24052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516A5-917F-4210-BE0A-566FD9BE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60978-16D2-45E1-9D17-753EE176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0F2A8-F2D6-4139-890D-2C882138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50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0371-19AE-4586-998B-49D7294C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3DB255-B0C6-43D9-B3CB-A8E7B0F4A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37415-B322-4980-981C-195F1A725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A4989-CEE6-420A-9A23-252FDCEE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95EB1-EC50-48DB-9B1D-23DBCF0E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8D8E4-3212-405A-A8F2-AE6A67F7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9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33B0F8-9528-4ED0-84E9-39E77C9E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9341B-31BC-4646-BD38-B039F3806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D52E6-BBD7-47DD-92CF-0EA3B7380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3CFA3-D4CA-4DF1-803D-315A4BFF968A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357E6-E077-4422-9EB0-931B92E40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45A43-9934-4E78-863A-05064D9BB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6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B387-7F62-47B2-8D5B-B2B9F378EF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week 11 interim interview presentation on</a:t>
            </a:r>
            <a:br>
              <a:rPr lang="en-GB" dirty="0"/>
            </a:br>
            <a:r>
              <a:rPr lang="en-GB" sz="6700" b="1" dirty="0"/>
              <a:t>HECC-IT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C41D7-3C2D-4F99-8BD2-DA27A8AC11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Hypertext Editing and Creation Code Integrated Toolkit</a:t>
            </a:r>
          </a:p>
          <a:p>
            <a:r>
              <a:rPr lang="en-GB" dirty="0"/>
              <a:t>A toolkit for making hypertext games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Rachel Lowe</a:t>
            </a:r>
          </a:p>
        </p:txBody>
      </p:sp>
    </p:spTree>
    <p:extLst>
      <p:ext uri="{BB962C8B-B14F-4D97-AF65-F5344CB8AC3E}">
        <p14:creationId xmlns:p14="http://schemas.microsoft.com/office/powerpoint/2010/main" val="3367339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A5E2-07C2-4322-9C5C-019DF112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Usage of Jira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A393C-BE36-477B-B73F-F1BE41283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276 hours in total logged on Jira (as of 9/12/2020)</a:t>
            </a:r>
          </a:p>
          <a:p>
            <a:r>
              <a:rPr lang="en-GB" dirty="0"/>
              <a:t>Splitting big tasks into subtasks</a:t>
            </a:r>
          </a:p>
          <a:p>
            <a:pPr lvl="1"/>
            <a:r>
              <a:rPr lang="en-GB" dirty="0"/>
              <a:t>Although, for OH-HECC, I </a:t>
            </a:r>
            <a:r>
              <a:rPr lang="en-GB" dirty="0" err="1"/>
              <a:t>kinda</a:t>
            </a:r>
            <a:r>
              <a:rPr lang="en-GB" dirty="0"/>
              <a:t> forgot to mark the first subtask as done and I basically logged all the work for that under that singular subtask</a:t>
            </a:r>
          </a:p>
          <a:p>
            <a:r>
              <a:rPr lang="en-GB" dirty="0"/>
              <a:t>Some use of releases</a:t>
            </a:r>
          </a:p>
          <a:p>
            <a:pPr lvl="1"/>
            <a:r>
              <a:rPr lang="en-GB" dirty="0"/>
              <a:t>Summer prep work was filed away into a release</a:t>
            </a:r>
          </a:p>
          <a:p>
            <a:pPr lvl="1"/>
            <a:r>
              <a:rPr lang="en-GB" dirty="0"/>
              <a:t>Challenge Week work was filed away into a release</a:t>
            </a:r>
          </a:p>
          <a:p>
            <a:pPr lvl="1"/>
            <a:r>
              <a:rPr lang="en-GB" dirty="0"/>
              <a:t>This term’s work will be filed away into a release too</a:t>
            </a:r>
          </a:p>
          <a:p>
            <a:r>
              <a:rPr lang="en-GB" dirty="0"/>
              <a:t>Bugs etc. reported on Jira as well</a:t>
            </a:r>
          </a:p>
        </p:txBody>
      </p:sp>
    </p:spTree>
    <p:extLst>
      <p:ext uri="{BB962C8B-B14F-4D97-AF65-F5344CB8AC3E}">
        <p14:creationId xmlns:p14="http://schemas.microsoft.com/office/powerpoint/2010/main" val="359238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D4C04-3E24-4D64-BE9F-77A551E9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Usage of </a:t>
            </a:r>
            <a:r>
              <a:rPr lang="en-GB" dirty="0" err="1"/>
              <a:t>gitlab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78CDA-6BE5-4C7C-B34C-FA9DAC268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Everything’s on my </a:t>
            </a:r>
            <a:r>
              <a:rPr lang="en-GB" dirty="0" err="1"/>
              <a:t>gitlab</a:t>
            </a:r>
            <a:r>
              <a:rPr lang="en-GB" dirty="0"/>
              <a:t> repo</a:t>
            </a:r>
          </a:p>
          <a:p>
            <a:pPr lvl="1"/>
            <a:r>
              <a:rPr lang="en-GB" dirty="0"/>
              <a:t>153 commits as of 9/12/20</a:t>
            </a:r>
          </a:p>
          <a:p>
            <a:r>
              <a:rPr lang="en-GB" dirty="0"/>
              <a:t>Technical documentation for the project itself is available on the repo</a:t>
            </a:r>
          </a:p>
          <a:p>
            <a:pPr lvl="1"/>
            <a:r>
              <a:rPr lang="en-GB" dirty="0"/>
              <a:t>See the ‘Technical Documentation’ folder (auto-generated via Javadoc comments in the source code)</a:t>
            </a:r>
          </a:p>
          <a:p>
            <a:r>
              <a:rPr lang="en-GB" dirty="0"/>
              <a:t>Mainly used branches as archives of the project at certain points in time</a:t>
            </a:r>
          </a:p>
          <a:p>
            <a:pPr lvl="1"/>
            <a:r>
              <a:rPr lang="en-GB" dirty="0"/>
              <a:t>End of summer, end of challenge week, after </a:t>
            </a:r>
            <a:r>
              <a:rPr lang="en-GB"/>
              <a:t>this term,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799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4BD0-41C0-4B28-B766-7F697E5D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am I doing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80701-A2C6-4793-A126-F4603BC53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looked interesting</a:t>
            </a:r>
          </a:p>
          <a:p>
            <a:pPr lvl="1"/>
            <a:r>
              <a:rPr lang="en-GB" dirty="0"/>
              <a:t>Making a thing that others can make things with</a:t>
            </a:r>
          </a:p>
          <a:p>
            <a:pPr lvl="2"/>
            <a:r>
              <a:rPr lang="en-GB" dirty="0"/>
              <a:t>Might actually be of some use to someone!</a:t>
            </a:r>
          </a:p>
          <a:p>
            <a:pPr lvl="1"/>
            <a:r>
              <a:rPr lang="en-GB" dirty="0"/>
              <a:t>Nice change of pace from everything else</a:t>
            </a:r>
          </a:p>
          <a:p>
            <a:r>
              <a:rPr lang="en-GB" dirty="0"/>
              <a:t>Art reasons</a:t>
            </a:r>
          </a:p>
          <a:p>
            <a:pPr lvl="1"/>
            <a:r>
              <a:rPr lang="en-GB" dirty="0"/>
              <a:t>You ever just make a game for the sole purpose of getting stuff off your chest</a:t>
            </a:r>
          </a:p>
          <a:p>
            <a:r>
              <a:rPr lang="en-GB" dirty="0"/>
              <a:t>Logistics</a:t>
            </a:r>
          </a:p>
          <a:p>
            <a:pPr lvl="1"/>
            <a:r>
              <a:rPr lang="en-GB" dirty="0"/>
              <a:t>Doesn’t require specialised hardware/software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86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F803-8947-43FB-A958-A6E031B6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design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DC27-0767-4B7C-B252-281A58848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Make a tool for people who are indecisive.</a:t>
            </a:r>
          </a:p>
          <a:p>
            <a:pPr lvl="1"/>
            <a:r>
              <a:rPr lang="en-GB" dirty="0"/>
              <a:t>Most existing tools are either 100% text-based (inform, </a:t>
            </a:r>
            <a:r>
              <a:rPr lang="en-GB" dirty="0" err="1"/>
              <a:t>squiffy</a:t>
            </a:r>
            <a:r>
              <a:rPr lang="en-GB" dirty="0"/>
              <a:t>, </a:t>
            </a:r>
            <a:r>
              <a:rPr lang="en-GB" dirty="0" err="1"/>
              <a:t>undum</a:t>
            </a:r>
            <a:r>
              <a:rPr lang="en-GB" dirty="0"/>
              <a:t>, etc) or 100% GUI-based (</a:t>
            </a:r>
            <a:r>
              <a:rPr lang="en-GB" dirty="0" err="1"/>
              <a:t>storyspace</a:t>
            </a:r>
            <a:r>
              <a:rPr lang="en-GB" dirty="0"/>
              <a:t>, twine, TADS, etc)</a:t>
            </a:r>
          </a:p>
          <a:p>
            <a:pPr lvl="1"/>
            <a:r>
              <a:rPr lang="en-GB" dirty="0"/>
              <a:t>Some tools almost allow both, but awkwardly</a:t>
            </a:r>
          </a:p>
          <a:p>
            <a:pPr lvl="2"/>
            <a:r>
              <a:rPr lang="en-GB" dirty="0"/>
              <a:t>Can convert twee code to twine, awkward to decompile (especially on Windows)</a:t>
            </a:r>
          </a:p>
          <a:p>
            <a:pPr lvl="2"/>
            <a:r>
              <a:rPr lang="en-GB" dirty="0" err="1"/>
              <a:t>Inklewriter</a:t>
            </a:r>
            <a:r>
              <a:rPr lang="en-GB" dirty="0"/>
              <a:t> to/from .ink code: really longwinded</a:t>
            </a:r>
          </a:p>
          <a:p>
            <a:pPr lvl="1"/>
            <a:r>
              <a:rPr lang="en-GB" dirty="0"/>
              <a:t>HECC-IT solves this problem</a:t>
            </a:r>
          </a:p>
          <a:p>
            <a:pPr lvl="2"/>
            <a:r>
              <a:rPr lang="en-GB" dirty="0"/>
              <a:t>User can write .</a:t>
            </a:r>
            <a:r>
              <a:rPr lang="en-GB" dirty="0" err="1"/>
              <a:t>hecc</a:t>
            </a:r>
            <a:r>
              <a:rPr lang="en-GB" dirty="0"/>
              <a:t> code or use the OH-HECC GUI to help them write it</a:t>
            </a:r>
          </a:p>
          <a:p>
            <a:pPr lvl="2"/>
            <a:r>
              <a:rPr lang="en-GB" dirty="0"/>
              <a:t>User can use HECC-UP to convert .</a:t>
            </a:r>
            <a:r>
              <a:rPr lang="en-GB" dirty="0" err="1"/>
              <a:t>hecc</a:t>
            </a:r>
            <a:r>
              <a:rPr lang="en-GB" dirty="0"/>
              <a:t> into a game</a:t>
            </a:r>
          </a:p>
          <a:p>
            <a:r>
              <a:rPr lang="en-GB" dirty="0"/>
              <a:t>Make the games easy (technically) to play</a:t>
            </a:r>
          </a:p>
          <a:p>
            <a:pPr lvl="1"/>
            <a:r>
              <a:rPr lang="en-GB" dirty="0"/>
              <a:t>Browser-based, 100% </a:t>
            </a:r>
            <a:r>
              <a:rPr lang="en-GB" dirty="0" err="1"/>
              <a:t>clientside</a:t>
            </a:r>
            <a:r>
              <a:rPr lang="en-GB" dirty="0"/>
              <a:t>, HTML/JavaScript</a:t>
            </a:r>
          </a:p>
          <a:p>
            <a:pPr lvl="1"/>
            <a:r>
              <a:rPr lang="en-GB" dirty="0"/>
              <a:t>If people can’t use the outputs, what’s the point?</a:t>
            </a:r>
          </a:p>
          <a:p>
            <a:r>
              <a:rPr lang="en-GB" dirty="0"/>
              <a:t>Follow the Treaty of Babel standard for Interactive Fiction Bibliography</a:t>
            </a:r>
          </a:p>
          <a:p>
            <a:pPr lvl="1"/>
            <a:r>
              <a:rPr lang="en-GB" dirty="0"/>
              <a:t>So it’s more legit basically</a:t>
            </a:r>
          </a:p>
        </p:txBody>
      </p:sp>
    </p:spTree>
    <p:extLst>
      <p:ext uri="{BB962C8B-B14F-4D97-AF65-F5344CB8AC3E}">
        <p14:creationId xmlns:p14="http://schemas.microsoft.com/office/powerpoint/2010/main" val="86537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3F28-980E-47DD-845B-C13F14E4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Objectives for the MVP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F478E-BC46-4D7C-991B-206F21554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system for playing hypertext games via a web browser</a:t>
            </a:r>
          </a:p>
          <a:p>
            <a:pPr lvl="1"/>
            <a:r>
              <a:rPr lang="en-GB" dirty="0"/>
              <a:t>The HECCIN Game</a:t>
            </a:r>
          </a:p>
          <a:p>
            <a:r>
              <a:rPr lang="en-GB" dirty="0"/>
              <a:t>Establish a language that can be used to define hypertext games</a:t>
            </a:r>
          </a:p>
          <a:p>
            <a:pPr lvl="1"/>
            <a:r>
              <a:rPr lang="en-GB" dirty="0"/>
              <a:t>HECC</a:t>
            </a:r>
          </a:p>
          <a:p>
            <a:r>
              <a:rPr lang="en-GB" dirty="0"/>
              <a:t>Create a utility that can parse that intermediate code into a playable hypertext game</a:t>
            </a:r>
          </a:p>
          <a:p>
            <a:pPr lvl="1"/>
            <a:r>
              <a:rPr lang="en-GB" dirty="0"/>
              <a:t>HECC-UP</a:t>
            </a:r>
          </a:p>
          <a:p>
            <a:r>
              <a:rPr lang="en-GB" dirty="0"/>
              <a:t>Create a GUI program that can be used to create that intermediate code</a:t>
            </a:r>
          </a:p>
          <a:p>
            <a:pPr lvl="1"/>
            <a:r>
              <a:rPr lang="en-GB" dirty="0"/>
              <a:t>OH-HECC</a:t>
            </a:r>
          </a:p>
        </p:txBody>
      </p:sp>
    </p:spTree>
    <p:extLst>
      <p:ext uri="{BB962C8B-B14F-4D97-AF65-F5344CB8AC3E}">
        <p14:creationId xmlns:p14="http://schemas.microsoft.com/office/powerpoint/2010/main" val="375351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EC9B46-E574-42AB-88C9-FD0EDD5C7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7319" y="550457"/>
            <a:ext cx="7457362" cy="575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0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0DB1-4ACB-442E-A83F-D043E5FE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.</a:t>
            </a:r>
            <a:r>
              <a:rPr lang="en-GB" b="1" dirty="0" err="1"/>
              <a:t>hecc</a:t>
            </a:r>
            <a:r>
              <a:rPr lang="en-GB" b="1" dirty="0"/>
              <a:t> </a:t>
            </a:r>
            <a:r>
              <a:rPr lang="en-GB" dirty="0"/>
              <a:t>language </a:t>
            </a:r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(Hypertext Editing and Creation 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ADA1-7A3A-4ED3-85A6-29C2D4A62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Syntax is very similar to that of Twee and </a:t>
            </a:r>
            <a:r>
              <a:rPr lang="en-GB" dirty="0" err="1"/>
              <a:t>Squiffy</a:t>
            </a:r>
            <a:endParaRPr lang="en-GB" dirty="0"/>
          </a:p>
          <a:p>
            <a:pPr lvl="1"/>
            <a:r>
              <a:rPr lang="en-GB" dirty="0"/>
              <a:t>Familiarity for people who already use those</a:t>
            </a:r>
          </a:p>
          <a:p>
            <a:r>
              <a:rPr lang="en-GB" dirty="0"/>
              <a:t>Defined in the HECC-SPECC</a:t>
            </a:r>
          </a:p>
          <a:p>
            <a:pPr lvl="1"/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HECC Super Precise Explanation for Creating Code</a:t>
            </a:r>
          </a:p>
          <a:p>
            <a:r>
              <a:rPr lang="en-GB" dirty="0"/>
              <a:t>Has metadata</a:t>
            </a:r>
          </a:p>
          <a:p>
            <a:pPr lvl="1"/>
            <a:r>
              <a:rPr lang="en-GB" dirty="0"/>
              <a:t>Author, game title, comments, start passage, IFID</a:t>
            </a:r>
          </a:p>
          <a:p>
            <a:r>
              <a:rPr lang="en-GB" dirty="0"/>
              <a:t>Can define passages</a:t>
            </a:r>
          </a:p>
          <a:p>
            <a:pPr lvl="1"/>
            <a:r>
              <a:rPr lang="en-GB" dirty="0"/>
              <a:t>Passage names, position in OH-HECC, tags, comments, and content</a:t>
            </a:r>
          </a:p>
          <a:p>
            <a:pPr lvl="1"/>
            <a:r>
              <a:rPr lang="en-GB" dirty="0"/>
              <a:t>Passages also hold links to other passages</a:t>
            </a:r>
          </a:p>
        </p:txBody>
      </p:sp>
    </p:spTree>
    <p:extLst>
      <p:ext uri="{BB962C8B-B14F-4D97-AF65-F5344CB8AC3E}">
        <p14:creationId xmlns:p14="http://schemas.microsoft.com/office/powerpoint/2010/main" val="95156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58ABE2-C697-41ED-A4FC-8453E214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OH-HECC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(Optional Help for HECC)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FB01A-B9D2-4141-9029-3C723AE08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997" y="2272143"/>
            <a:ext cx="4706803" cy="37888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GUI for editing HECC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Can open existing .</a:t>
            </a:r>
            <a:r>
              <a:rPr lang="en-US" sz="2000" dirty="0" err="1">
                <a:solidFill>
                  <a:srgbClr val="000000"/>
                </a:solidFill>
              </a:rPr>
              <a:t>hecc</a:t>
            </a:r>
            <a:r>
              <a:rPr lang="en-US" sz="2000" dirty="0">
                <a:solidFill>
                  <a:srgbClr val="000000"/>
                </a:solidFill>
              </a:rPr>
              <a:t> files or make and edit a new .</a:t>
            </a:r>
            <a:r>
              <a:rPr lang="en-US" sz="2000" dirty="0" err="1">
                <a:solidFill>
                  <a:srgbClr val="000000"/>
                </a:solidFill>
              </a:rPr>
              <a:t>hecc</a:t>
            </a:r>
            <a:r>
              <a:rPr lang="en-US" sz="2000" dirty="0">
                <a:solidFill>
                  <a:srgbClr val="000000"/>
                </a:solidFill>
              </a:rPr>
              <a:t> file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Similar in functionality to Twine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Network of connected passages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Easy to add/edit/remove passages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Can edit metadata</a:t>
            </a:r>
          </a:p>
          <a:p>
            <a:r>
              <a:rPr lang="en-US" sz="2000" dirty="0">
                <a:solidFill>
                  <a:srgbClr val="000000"/>
                </a:solidFill>
              </a:rPr>
              <a:t>Namesake was said several times whilst developing it.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But users hopefully won’t find themselves having to say it.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D165360-13D4-496E-B939-93AE9B4E5C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10223" y="933061"/>
            <a:ext cx="6681777" cy="501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29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58ABE2-C697-41ED-A4FC-8453E214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HECC-UP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(HECC Uncomplicated Parser)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FB01A-B9D2-4141-9029-3C723AE08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997" y="2272143"/>
            <a:ext cx="4706803" cy="37888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Give it a .</a:t>
            </a:r>
            <a:r>
              <a:rPr lang="en-US" sz="2000" dirty="0" err="1">
                <a:solidFill>
                  <a:srgbClr val="000000"/>
                </a:solidFill>
              </a:rPr>
              <a:t>hecc</a:t>
            </a:r>
            <a:r>
              <a:rPr lang="en-US" sz="2000" dirty="0">
                <a:solidFill>
                  <a:srgbClr val="000000"/>
                </a:solidFill>
              </a:rPr>
              <a:t> file and a location to save a HECCIN Game to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It’ll use that .</a:t>
            </a:r>
            <a:r>
              <a:rPr lang="en-US" sz="2000" dirty="0" err="1">
                <a:solidFill>
                  <a:srgbClr val="000000"/>
                </a:solidFill>
              </a:rPr>
              <a:t>hecc</a:t>
            </a:r>
            <a:r>
              <a:rPr lang="en-US" sz="2000" dirty="0">
                <a:solidFill>
                  <a:srgbClr val="000000"/>
                </a:solidFill>
              </a:rPr>
              <a:t> file to make a HECCIN Game.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Or it’ll complain if there’s a problem with your .</a:t>
            </a:r>
            <a:r>
              <a:rPr lang="en-US" sz="2000" dirty="0" err="1">
                <a:solidFill>
                  <a:srgbClr val="000000"/>
                </a:solidFill>
              </a:rPr>
              <a:t>hecc</a:t>
            </a:r>
            <a:r>
              <a:rPr lang="en-US" sz="2000" dirty="0">
                <a:solidFill>
                  <a:srgbClr val="000000"/>
                </a:solidFill>
              </a:rPr>
              <a:t> file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</a:rPr>
              <a:t>And it’ll tell you what caused the HECC-UP!</a:t>
            </a:r>
          </a:p>
          <a:p>
            <a:endParaRPr lang="en-US" sz="2600" dirty="0">
              <a:solidFill>
                <a:srgbClr val="000000"/>
              </a:solidFill>
            </a:endParaRPr>
          </a:p>
          <a:p>
            <a:pPr lvl="1"/>
            <a:endParaRPr lang="en-US" sz="2200" dirty="0">
              <a:solidFill>
                <a:srgbClr val="000000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540A79-3886-43C6-9989-C5C3F8862E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11012" y="797027"/>
            <a:ext cx="6681777" cy="501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6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58ABE2-C697-41ED-A4FC-8453E214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HECCIN Game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(HECC-Infused Nice Game)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FB01A-B9D2-4141-9029-3C723AE08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997" y="2272143"/>
            <a:ext cx="4803636" cy="37888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 hypertext game.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3 parts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Index.html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</a:rPr>
              <a:t>Baked into HECC-UP, players see this.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heccer.js</a:t>
            </a:r>
            <a:endParaRPr lang="en-US" sz="1400" dirty="0">
              <a:solidFill>
                <a:srgbClr val="000000"/>
              </a:solidFill>
            </a:endParaRPr>
          </a:p>
          <a:p>
            <a:pPr lvl="2"/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HECC Environment for Runtime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</a:rPr>
              <a:t>Baked into HECC-UP, finite state machine for the passages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hecced.js</a:t>
            </a:r>
          </a:p>
          <a:p>
            <a:pPr lvl="2"/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HECC Exported Data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</a:rPr>
              <a:t>Generated from the .</a:t>
            </a:r>
            <a:r>
              <a:rPr lang="en-US" sz="1800" dirty="0" err="1">
                <a:solidFill>
                  <a:srgbClr val="000000"/>
                </a:solidFill>
              </a:rPr>
              <a:t>hecc</a:t>
            </a:r>
            <a:r>
              <a:rPr lang="en-US" sz="1800" dirty="0">
                <a:solidFill>
                  <a:srgbClr val="000000"/>
                </a:solidFill>
              </a:rPr>
              <a:t> code, gives passage data to the </a:t>
            </a:r>
            <a:r>
              <a:rPr lang="en-US" sz="1800" dirty="0" err="1">
                <a:solidFill>
                  <a:srgbClr val="000000"/>
                </a:solidFill>
              </a:rPr>
              <a:t>heccer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</a:p>
          <a:p>
            <a:endParaRPr lang="en-US" sz="2600" dirty="0">
              <a:solidFill>
                <a:srgbClr val="000000"/>
              </a:solidFill>
            </a:endParaRPr>
          </a:p>
          <a:p>
            <a:pPr lvl="1"/>
            <a:endParaRPr lang="en-US" sz="2200" dirty="0">
              <a:solidFill>
                <a:srgbClr val="00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665A3B-AE00-47DD-8774-F49439D35C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38893" y="774749"/>
            <a:ext cx="6053108" cy="1653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CCCC8D-18DD-4B62-8C96-EE2241803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308" y="2428432"/>
            <a:ext cx="6053108" cy="16299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3E1D3B-AC8E-4323-9C7D-02A69BEE5C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058419"/>
            <a:ext cx="6100292" cy="269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6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709</Words>
  <Application>Microsoft Office PowerPoint</Application>
  <PresentationFormat>Widescreen</PresentationFormat>
  <Paragraphs>90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The week 11 interim interview presentation on HECC-IT</vt:lpstr>
      <vt:lpstr>Why am I doing this project</vt:lpstr>
      <vt:lpstr>The design goals</vt:lpstr>
      <vt:lpstr>The Objectives for the MVP</vt:lpstr>
      <vt:lpstr>PowerPoint Presentation</vt:lpstr>
      <vt:lpstr>The .hecc language (Hypertext Editing and Creation Code)</vt:lpstr>
      <vt:lpstr>OH-HECC (Optional Help for HECC)</vt:lpstr>
      <vt:lpstr>HECC-UP (HECC Uncomplicated Parser)</vt:lpstr>
      <vt:lpstr>HECCIN Game (HECC-Infused Nice Game)</vt:lpstr>
      <vt:lpstr>Usage of Jira</vt:lpstr>
      <vt:lpstr>Usage of gitlab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week 11 interim interview presentation on HECC-IT</dc:title>
  <dc:creator>Rachel Lowe</dc:creator>
  <cp:lastModifiedBy>Rachel Lowe</cp:lastModifiedBy>
  <cp:revision>1</cp:revision>
  <dcterms:created xsi:type="dcterms:W3CDTF">2020-12-09T18:58:48Z</dcterms:created>
  <dcterms:modified xsi:type="dcterms:W3CDTF">2020-12-09T21:42:41Z</dcterms:modified>
</cp:coreProperties>
</file>