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D885F-5087-4AC2-BB60-A6FD85003177}" v="133" dt="2020-10-15T16:47:2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14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ichard M" userId="93b75d29-27f6-4dab-b540-bade7f33a1ad" providerId="ADAL" clId="{551D885F-5087-4AC2-BB60-A6FD85003177}"/>
    <pc:docChg chg="undo custSel addSld delSld modSld">
      <pc:chgData name="Lowe, Richard M" userId="93b75d29-27f6-4dab-b540-bade7f33a1ad" providerId="ADAL" clId="{551D885F-5087-4AC2-BB60-A6FD85003177}" dt="2020-10-15T16:50:40.820" v="22228" actId="20577"/>
      <pc:docMkLst>
        <pc:docMk/>
      </pc:docMkLst>
      <pc:sldChg chg="modSp add">
        <pc:chgData name="Lowe, Richard M" userId="93b75d29-27f6-4dab-b540-bade7f33a1ad" providerId="ADAL" clId="{551D885F-5087-4AC2-BB60-A6FD85003177}" dt="2020-10-15T11:22:06.559" v="358" actId="20577"/>
        <pc:sldMkLst>
          <pc:docMk/>
          <pc:sldMk cId="3782792841" sldId="256"/>
        </pc:sldMkLst>
        <pc:spChg chg="mod">
          <ac:chgData name="Lowe, Richard M" userId="93b75d29-27f6-4dab-b540-bade7f33a1ad" providerId="ADAL" clId="{551D885F-5087-4AC2-BB60-A6FD85003177}" dt="2020-10-15T11:22:06.559" v="358" actId="20577"/>
          <ac:spMkLst>
            <pc:docMk/>
            <pc:sldMk cId="3782792841" sldId="256"/>
            <ac:spMk id="2" creationId="{490E347B-FC6D-4AA8-BEDF-4F4AF49E5435}"/>
          </ac:spMkLst>
        </pc:spChg>
        <pc:spChg chg="mod">
          <ac:chgData name="Lowe, Richard M" userId="93b75d29-27f6-4dab-b540-bade7f33a1ad" providerId="ADAL" clId="{551D885F-5087-4AC2-BB60-A6FD85003177}" dt="2020-10-12T12:18:31.797" v="114" actId="20577"/>
          <ac:spMkLst>
            <pc:docMk/>
            <pc:sldMk cId="3782792841" sldId="256"/>
            <ac:spMk id="3" creationId="{F43C8CFD-C452-406F-A94B-C097663FA58B}"/>
          </ac:spMkLst>
        </pc:spChg>
      </pc:sldChg>
      <pc:sldChg chg="modSp add del">
        <pc:chgData name="Lowe, Richard M" userId="93b75d29-27f6-4dab-b540-bade7f33a1ad" providerId="ADAL" clId="{551D885F-5087-4AC2-BB60-A6FD85003177}" dt="2020-10-15T12:21:12.286" v="2794" actId="2696"/>
        <pc:sldMkLst>
          <pc:docMk/>
          <pc:sldMk cId="1578681135" sldId="257"/>
        </pc:sldMkLst>
        <pc:spChg chg="mod">
          <ac:chgData name="Lowe, Richard M" userId="93b75d29-27f6-4dab-b540-bade7f33a1ad" providerId="ADAL" clId="{551D885F-5087-4AC2-BB60-A6FD85003177}" dt="2020-10-12T12:23:14.173" v="135" actId="20577"/>
          <ac:spMkLst>
            <pc:docMk/>
            <pc:sldMk cId="1578681135" sldId="257"/>
            <ac:spMk id="2" creationId="{FED99857-EEFE-457D-A1CE-72C42DDECC7C}"/>
          </ac:spMkLst>
        </pc:spChg>
        <pc:spChg chg="mod">
          <ac:chgData name="Lowe, Richard M" userId="93b75d29-27f6-4dab-b540-bade7f33a1ad" providerId="ADAL" clId="{551D885F-5087-4AC2-BB60-A6FD85003177}" dt="2020-10-12T12:33:42.597" v="264" actId="20577"/>
          <ac:spMkLst>
            <pc:docMk/>
            <pc:sldMk cId="1578681135" sldId="257"/>
            <ac:spMk id="3" creationId="{84CE3F6D-40A6-41AC-A706-E6DE7CB4C6F8}"/>
          </ac:spMkLst>
        </pc:spChg>
      </pc:sldChg>
      <pc:sldChg chg="modSp add">
        <pc:chgData name="Lowe, Richard M" userId="93b75d29-27f6-4dab-b540-bade7f33a1ad" providerId="ADAL" clId="{551D885F-5087-4AC2-BB60-A6FD85003177}" dt="2020-10-15T16:49:05.638" v="22038" actId="20577"/>
        <pc:sldMkLst>
          <pc:docMk/>
          <pc:sldMk cId="2561028190" sldId="258"/>
        </pc:sldMkLst>
        <pc:spChg chg="mod">
          <ac:chgData name="Lowe, Richard M" userId="93b75d29-27f6-4dab-b540-bade7f33a1ad" providerId="ADAL" clId="{551D885F-5087-4AC2-BB60-A6FD85003177}" dt="2020-10-15T11:30:55.344" v="1135" actId="20577"/>
          <ac:spMkLst>
            <pc:docMk/>
            <pc:sldMk cId="2561028190" sldId="258"/>
            <ac:spMk id="2" creationId="{2F1E6446-B9A0-4779-8A1F-671B4F654A07}"/>
          </ac:spMkLst>
        </pc:spChg>
        <pc:spChg chg="mod">
          <ac:chgData name="Lowe, Richard M" userId="93b75d29-27f6-4dab-b540-bade7f33a1ad" providerId="ADAL" clId="{551D885F-5087-4AC2-BB60-A6FD85003177}" dt="2020-10-15T16:49:05.638" v="22038" actId="20577"/>
          <ac:spMkLst>
            <pc:docMk/>
            <pc:sldMk cId="2561028190" sldId="258"/>
            <ac:spMk id="3" creationId="{9B83323C-3602-44A0-A0F9-0593EAA9BE79}"/>
          </ac:spMkLst>
        </pc:spChg>
      </pc:sldChg>
      <pc:sldChg chg="modSp add">
        <pc:chgData name="Lowe, Richard M" userId="93b75d29-27f6-4dab-b540-bade7f33a1ad" providerId="ADAL" clId="{551D885F-5087-4AC2-BB60-A6FD85003177}" dt="2020-10-15T12:52:50.437" v="4927" actId="20577"/>
        <pc:sldMkLst>
          <pc:docMk/>
          <pc:sldMk cId="738980662" sldId="259"/>
        </pc:sldMkLst>
        <pc:spChg chg="mod">
          <ac:chgData name="Lowe, Richard M" userId="93b75d29-27f6-4dab-b540-bade7f33a1ad" providerId="ADAL" clId="{551D885F-5087-4AC2-BB60-A6FD85003177}" dt="2020-10-15T11:31:27.630" v="1165" actId="20577"/>
          <ac:spMkLst>
            <pc:docMk/>
            <pc:sldMk cId="738980662" sldId="259"/>
            <ac:spMk id="2" creationId="{7822CEE8-C199-485A-ADFC-F49FC10EA06A}"/>
          </ac:spMkLst>
        </pc:spChg>
        <pc:spChg chg="mod">
          <ac:chgData name="Lowe, Richard M" userId="93b75d29-27f6-4dab-b540-bade7f33a1ad" providerId="ADAL" clId="{551D885F-5087-4AC2-BB60-A6FD85003177}" dt="2020-10-15T12:52:50.437" v="4927" actId="20577"/>
          <ac:spMkLst>
            <pc:docMk/>
            <pc:sldMk cId="738980662" sldId="259"/>
            <ac:spMk id="3" creationId="{39FCC544-6523-4F92-9C79-BFC971122D25}"/>
          </ac:spMkLst>
        </pc:spChg>
      </pc:sldChg>
      <pc:sldChg chg="addSp delSp modSp add">
        <pc:chgData name="Lowe, Richard M" userId="93b75d29-27f6-4dab-b540-bade7f33a1ad" providerId="ADAL" clId="{551D885F-5087-4AC2-BB60-A6FD85003177}" dt="2020-10-15T16:41:22.146" v="21940" actId="20577"/>
        <pc:sldMkLst>
          <pc:docMk/>
          <pc:sldMk cId="2928737561" sldId="260"/>
        </pc:sldMkLst>
        <pc:spChg chg="del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2" creationId="{96417A7E-F183-46F7-A162-2498C1B48709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3" creationId="{FF3D7898-3B50-475E-971E-0069FA214DB8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4" creationId="{88A32978-5C70-49CB-AFF4-AA2D9A2BC08A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5" creationId="{DBCFD8D6-D905-4145-9794-831BF127AC90}"/>
          </ac:spMkLst>
        </pc:spChg>
        <pc:spChg chg="del mod">
          <ac:chgData name="Lowe, Richard M" userId="93b75d29-27f6-4dab-b540-bade7f33a1ad" providerId="ADAL" clId="{551D885F-5087-4AC2-BB60-A6FD85003177}" dt="2020-10-15T12:03:54.214" v="2159"/>
          <ac:spMkLst>
            <pc:docMk/>
            <pc:sldMk cId="2928737561" sldId="260"/>
            <ac:spMk id="6" creationId="{C0454D5B-014A-455E-B2DE-29F59B8E75F4}"/>
          </ac:spMkLst>
        </pc:spChg>
        <pc:spChg chg="add del">
          <ac:chgData name="Lowe, Richard M" userId="93b75d29-27f6-4dab-b540-bade7f33a1ad" providerId="ADAL" clId="{551D885F-5087-4AC2-BB60-A6FD85003177}" dt="2020-10-15T12:01:33.045" v="2123"/>
          <ac:spMkLst>
            <pc:docMk/>
            <pc:sldMk cId="2928737561" sldId="260"/>
            <ac:spMk id="7" creationId="{0816FCC9-5371-44D0-82B6-5C9917A6C1D2}"/>
          </ac:spMkLst>
        </pc:spChg>
        <pc:spChg chg="add mod">
          <ac:chgData name="Lowe, Richard M" userId="93b75d29-27f6-4dab-b540-bade7f33a1ad" providerId="ADAL" clId="{551D885F-5087-4AC2-BB60-A6FD85003177}" dt="2020-10-15T16:41:05.650" v="21929" actId="20577"/>
          <ac:spMkLst>
            <pc:docMk/>
            <pc:sldMk cId="2928737561" sldId="260"/>
            <ac:spMk id="8" creationId="{9878DE24-842E-4F83-8563-9997359D143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9" creationId="{5E20780D-F101-4824-82C3-15D4C4B9B53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0" creationId="{4A41240D-1AA6-460F-9D1D-64213A28C5E2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1" creationId="{471F0067-5A94-4518-B898-DF3562AA624A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2" creationId="{8F1AB70F-A3FA-492E-B828-DD4803E4A8AE}"/>
          </ac:spMkLst>
        </pc:spChg>
        <pc:spChg chg="add del mod">
          <ac:chgData name="Lowe, Richard M" userId="93b75d29-27f6-4dab-b540-bade7f33a1ad" providerId="ADAL" clId="{551D885F-5087-4AC2-BB60-A6FD85003177}" dt="2020-10-15T12:03:59.220" v="2160"/>
          <ac:spMkLst>
            <pc:docMk/>
            <pc:sldMk cId="2928737561" sldId="260"/>
            <ac:spMk id="13" creationId="{841591AC-50D0-4D71-8AEC-FA86311250FE}"/>
          </ac:spMkLst>
        </pc:spChg>
        <pc:spChg chg="add del mod">
          <ac:chgData name="Lowe, Richard M" userId="93b75d29-27f6-4dab-b540-bade7f33a1ad" providerId="ADAL" clId="{551D885F-5087-4AC2-BB60-A6FD85003177}" dt="2020-10-15T12:08:25.832" v="2218" actId="478"/>
          <ac:spMkLst>
            <pc:docMk/>
            <pc:sldMk cId="2928737561" sldId="260"/>
            <ac:spMk id="14" creationId="{D127119D-630F-434C-B59C-F37D40A59403}"/>
          </ac:spMkLst>
        </pc:spChg>
        <pc:spChg chg="add mod">
          <ac:chgData name="Lowe, Richard M" userId="93b75d29-27f6-4dab-b540-bade7f33a1ad" providerId="ADAL" clId="{551D885F-5087-4AC2-BB60-A6FD85003177}" dt="2020-10-15T16:39:58.276" v="21800" actId="27636"/>
          <ac:spMkLst>
            <pc:docMk/>
            <pc:sldMk cId="2928737561" sldId="260"/>
            <ac:spMk id="15" creationId="{723C954C-CDEC-47B1-BD57-0B08DF27E63F}"/>
          </ac:spMkLst>
        </pc:spChg>
        <pc:spChg chg="add mod">
          <ac:chgData name="Lowe, Richard M" userId="93b75d29-27f6-4dab-b540-bade7f33a1ad" providerId="ADAL" clId="{551D885F-5087-4AC2-BB60-A6FD85003177}" dt="2020-10-15T16:41:19.153" v="21932" actId="14100"/>
          <ac:spMkLst>
            <pc:docMk/>
            <pc:sldMk cId="2928737561" sldId="260"/>
            <ac:spMk id="16" creationId="{FC85EC69-24F2-4A9C-AF42-79B6E029B681}"/>
          </ac:spMkLst>
        </pc:spChg>
        <pc:spChg chg="add mod">
          <ac:chgData name="Lowe, Richard M" userId="93b75d29-27f6-4dab-b540-bade7f33a1ad" providerId="ADAL" clId="{551D885F-5087-4AC2-BB60-A6FD85003177}" dt="2020-10-15T16:39:58.276" v="21799" actId="27636"/>
          <ac:spMkLst>
            <pc:docMk/>
            <pc:sldMk cId="2928737561" sldId="260"/>
            <ac:spMk id="17" creationId="{A7C7FAB9-4CFD-4651-B2E8-C0B1B632D3F3}"/>
          </ac:spMkLst>
        </pc:spChg>
        <pc:spChg chg="add mod">
          <ac:chgData name="Lowe, Richard M" userId="93b75d29-27f6-4dab-b540-bade7f33a1ad" providerId="ADAL" clId="{551D885F-5087-4AC2-BB60-A6FD85003177}" dt="2020-10-15T16:41:22.146" v="21940" actId="20577"/>
          <ac:spMkLst>
            <pc:docMk/>
            <pc:sldMk cId="2928737561" sldId="260"/>
            <ac:spMk id="18" creationId="{A11B7E63-284A-45E6-9671-CA2FBCD2EFBC}"/>
          </ac:spMkLst>
        </pc:spChg>
        <pc:spChg chg="add mod">
          <ac:chgData name="Lowe, Richard M" userId="93b75d29-27f6-4dab-b540-bade7f33a1ad" providerId="ADAL" clId="{551D885F-5087-4AC2-BB60-A6FD85003177}" dt="2020-10-15T16:39:50.755" v="21796" actId="20577"/>
          <ac:spMkLst>
            <pc:docMk/>
            <pc:sldMk cId="2928737561" sldId="260"/>
            <ac:spMk id="19" creationId="{46CA8F74-A661-47BA-AFDF-DC576A50E49B}"/>
          </ac:spMkLst>
        </pc:spChg>
      </pc:sldChg>
      <pc:sldChg chg="modSp add modNotesTx">
        <pc:chgData name="Lowe, Richard M" userId="93b75d29-27f6-4dab-b540-bade7f33a1ad" providerId="ADAL" clId="{551D885F-5087-4AC2-BB60-A6FD85003177}" dt="2020-10-15T16:49:26.265" v="22073" actId="20577"/>
        <pc:sldMkLst>
          <pc:docMk/>
          <pc:sldMk cId="2596281665" sldId="261"/>
        </pc:sldMkLst>
        <pc:spChg chg="mod">
          <ac:chgData name="Lowe, Richard M" userId="93b75d29-27f6-4dab-b540-bade7f33a1ad" providerId="ADAL" clId="{551D885F-5087-4AC2-BB60-A6FD85003177}" dt="2020-10-15T12:21:55.943" v="2870" actId="20577"/>
          <ac:spMkLst>
            <pc:docMk/>
            <pc:sldMk cId="2596281665" sldId="261"/>
            <ac:spMk id="2" creationId="{ACE0EAC1-F1BB-4C4D-9B15-66CF5A15E613}"/>
          </ac:spMkLst>
        </pc:spChg>
        <pc:spChg chg="mod">
          <ac:chgData name="Lowe, Richard M" userId="93b75d29-27f6-4dab-b540-bade7f33a1ad" providerId="ADAL" clId="{551D885F-5087-4AC2-BB60-A6FD85003177}" dt="2020-10-15T12:33:17.018" v="4665" actId="20577"/>
          <ac:spMkLst>
            <pc:docMk/>
            <pc:sldMk cId="2596281665" sldId="261"/>
            <ac:spMk id="3" creationId="{ED233C0A-28BB-44C4-A03A-A172AC23001B}"/>
          </ac:spMkLst>
        </pc:spChg>
      </pc:sldChg>
      <pc:sldChg chg="addSp delSp modSp add">
        <pc:chgData name="Lowe, Richard M" userId="93b75d29-27f6-4dab-b540-bade7f33a1ad" providerId="ADAL" clId="{551D885F-5087-4AC2-BB60-A6FD85003177}" dt="2020-10-15T12:34:53.962" v="4702" actId="1076"/>
        <pc:sldMkLst>
          <pc:docMk/>
          <pc:sldMk cId="3927840763" sldId="262"/>
        </pc:sldMkLst>
        <pc:spChg chg="del mod">
          <ac:chgData name="Lowe, Richard M" userId="93b75d29-27f6-4dab-b540-bade7f33a1ad" providerId="ADAL" clId="{551D885F-5087-4AC2-BB60-A6FD85003177}" dt="2020-10-15T12:34:43.202" v="4699" actId="478"/>
          <ac:spMkLst>
            <pc:docMk/>
            <pc:sldMk cId="3927840763" sldId="262"/>
            <ac:spMk id="2" creationId="{863AE9CA-1D65-4114-9C2B-AA0A91DB1165}"/>
          </ac:spMkLst>
        </pc:spChg>
        <pc:spChg chg="del">
          <ac:chgData name="Lowe, Richard M" userId="93b75d29-27f6-4dab-b540-bade7f33a1ad" providerId="ADAL" clId="{551D885F-5087-4AC2-BB60-A6FD85003177}" dt="2020-10-15T12:33:38.254" v="4667"/>
          <ac:spMkLst>
            <pc:docMk/>
            <pc:sldMk cId="3927840763" sldId="262"/>
            <ac:spMk id="3" creationId="{1F2FF325-FFF0-4058-8A42-B01B48819596}"/>
          </ac:spMkLst>
        </pc:spChg>
        <pc:spChg chg="add del mod">
          <ac:chgData name="Lowe, Richard M" userId="93b75d29-27f6-4dab-b540-bade7f33a1ad" providerId="ADAL" clId="{551D885F-5087-4AC2-BB60-A6FD85003177}" dt="2020-10-15T12:34:44.911" v="4700" actId="478"/>
          <ac:spMkLst>
            <pc:docMk/>
            <pc:sldMk cId="3927840763" sldId="262"/>
            <ac:spMk id="7" creationId="{2E70C2CD-B4E1-4FB6-83BE-6740250CDFF5}"/>
          </ac:spMkLst>
        </pc:spChg>
        <pc:picChg chg="add mod">
          <ac:chgData name="Lowe, Richard M" userId="93b75d29-27f6-4dab-b540-bade7f33a1ad" providerId="ADAL" clId="{551D885F-5087-4AC2-BB60-A6FD85003177}" dt="2020-10-15T12:34:53.962" v="4702" actId="1076"/>
          <ac:picMkLst>
            <pc:docMk/>
            <pc:sldMk cId="3927840763" sldId="262"/>
            <ac:picMk id="5" creationId="{1543EBC8-C28E-4AE4-BA62-C21FE2CB5D18}"/>
          </ac:picMkLst>
        </pc:picChg>
      </pc:sldChg>
      <pc:sldChg chg="modSp add">
        <pc:chgData name="Lowe, Richard M" userId="93b75d29-27f6-4dab-b540-bade7f33a1ad" providerId="ADAL" clId="{551D885F-5087-4AC2-BB60-A6FD85003177}" dt="2020-10-15T13:41:35.127" v="7403" actId="20577"/>
        <pc:sldMkLst>
          <pc:docMk/>
          <pc:sldMk cId="800657811" sldId="263"/>
        </pc:sldMkLst>
        <pc:spChg chg="mod">
          <ac:chgData name="Lowe, Richard M" userId="93b75d29-27f6-4dab-b540-bade7f33a1ad" providerId="ADAL" clId="{551D885F-5087-4AC2-BB60-A6FD85003177}" dt="2020-10-15T13:41:35.127" v="7403" actId="20577"/>
          <ac:spMkLst>
            <pc:docMk/>
            <pc:sldMk cId="800657811" sldId="263"/>
            <ac:spMk id="2" creationId="{3057F0C6-F80A-4F5F-AB7C-4F9F5D0D25F8}"/>
          </ac:spMkLst>
        </pc:spChg>
        <pc:spChg chg="mod">
          <ac:chgData name="Lowe, Richard M" userId="93b75d29-27f6-4dab-b540-bade7f33a1ad" providerId="ADAL" clId="{551D885F-5087-4AC2-BB60-A6FD85003177}" dt="2020-10-15T13:36:15.336" v="7214" actId="20577"/>
          <ac:spMkLst>
            <pc:docMk/>
            <pc:sldMk cId="800657811" sldId="263"/>
            <ac:spMk id="3" creationId="{38759F59-42AA-404B-89FA-97AB73B333B1}"/>
          </ac:spMkLst>
        </pc:spChg>
      </pc:sldChg>
      <pc:sldChg chg="add del">
        <pc:chgData name="Lowe, Richard M" userId="93b75d29-27f6-4dab-b540-bade7f33a1ad" providerId="ADAL" clId="{551D885F-5087-4AC2-BB60-A6FD85003177}" dt="2020-10-15T12:35:34.681" v="4704" actId="2696"/>
        <pc:sldMkLst>
          <pc:docMk/>
          <pc:sldMk cId="1454513211" sldId="263"/>
        </pc:sldMkLst>
      </pc:sldChg>
      <pc:sldChg chg="modSp add modNotesTx">
        <pc:chgData name="Lowe, Richard M" userId="93b75d29-27f6-4dab-b540-bade7f33a1ad" providerId="ADAL" clId="{551D885F-5087-4AC2-BB60-A6FD85003177}" dt="2020-10-15T15:46:33.416" v="13343" actId="20577"/>
        <pc:sldMkLst>
          <pc:docMk/>
          <pc:sldMk cId="2174968697" sldId="264"/>
        </pc:sldMkLst>
        <pc:spChg chg="mod">
          <ac:chgData name="Lowe, Richard M" userId="93b75d29-27f6-4dab-b540-bade7f33a1ad" providerId="ADAL" clId="{551D885F-5087-4AC2-BB60-A6FD85003177}" dt="2020-10-15T12:45:55.096" v="4741" actId="20577"/>
          <ac:spMkLst>
            <pc:docMk/>
            <pc:sldMk cId="2174968697" sldId="264"/>
            <ac:spMk id="2" creationId="{B5D2829E-2ACA-4037-916C-50054A9342C3}"/>
          </ac:spMkLst>
        </pc:spChg>
        <pc:spChg chg="mod">
          <ac:chgData name="Lowe, Richard M" userId="93b75d29-27f6-4dab-b540-bade7f33a1ad" providerId="ADAL" clId="{551D885F-5087-4AC2-BB60-A6FD85003177}" dt="2020-10-15T15:46:33.416" v="13343" actId="20577"/>
          <ac:spMkLst>
            <pc:docMk/>
            <pc:sldMk cId="2174968697" sldId="264"/>
            <ac:spMk id="3" creationId="{D6CE67FD-BAE5-4A0B-B83A-325919DA02A2}"/>
          </ac:spMkLst>
        </pc:spChg>
      </pc:sldChg>
      <pc:sldChg chg="modSp add">
        <pc:chgData name="Lowe, Richard M" userId="93b75d29-27f6-4dab-b540-bade7f33a1ad" providerId="ADAL" clId="{551D885F-5087-4AC2-BB60-A6FD85003177}" dt="2020-10-15T16:00:57.244" v="16290" actId="20577"/>
        <pc:sldMkLst>
          <pc:docMk/>
          <pc:sldMk cId="2127064633" sldId="265"/>
        </pc:sldMkLst>
        <pc:spChg chg="mod">
          <ac:chgData name="Lowe, Richard M" userId="93b75d29-27f6-4dab-b540-bade7f33a1ad" providerId="ADAL" clId="{551D885F-5087-4AC2-BB60-A6FD85003177}" dt="2020-10-15T12:50:49.119" v="4757" actId="20577"/>
          <ac:spMkLst>
            <pc:docMk/>
            <pc:sldMk cId="2127064633" sldId="265"/>
            <ac:spMk id="2" creationId="{164CCB97-A2C3-46A1-B963-05843F1CD803}"/>
          </ac:spMkLst>
        </pc:spChg>
        <pc:spChg chg="mod">
          <ac:chgData name="Lowe, Richard M" userId="93b75d29-27f6-4dab-b540-bade7f33a1ad" providerId="ADAL" clId="{551D885F-5087-4AC2-BB60-A6FD85003177}" dt="2020-10-15T16:00:57.244" v="16290" actId="20577"/>
          <ac:spMkLst>
            <pc:docMk/>
            <pc:sldMk cId="2127064633" sldId="265"/>
            <ac:spMk id="3" creationId="{ED484593-B512-4BCE-A40B-1D3ED19A4261}"/>
          </ac:spMkLst>
        </pc:spChg>
      </pc:sldChg>
      <pc:sldChg chg="modSp add">
        <pc:chgData name="Lowe, Richard M" userId="93b75d29-27f6-4dab-b540-bade7f33a1ad" providerId="ADAL" clId="{551D885F-5087-4AC2-BB60-A6FD85003177}" dt="2020-10-15T16:15:20.482" v="17730" actId="20577"/>
        <pc:sldMkLst>
          <pc:docMk/>
          <pc:sldMk cId="70301375" sldId="266"/>
        </pc:sldMkLst>
        <pc:spChg chg="mod">
          <ac:chgData name="Lowe, Richard M" userId="93b75d29-27f6-4dab-b540-bade7f33a1ad" providerId="ADAL" clId="{551D885F-5087-4AC2-BB60-A6FD85003177}" dt="2020-10-15T12:51:09.063" v="4796" actId="20577"/>
          <ac:spMkLst>
            <pc:docMk/>
            <pc:sldMk cId="70301375" sldId="266"/>
            <ac:spMk id="2" creationId="{79DA0852-1CA8-400D-9948-D178400F4973}"/>
          </ac:spMkLst>
        </pc:spChg>
        <pc:spChg chg="mod">
          <ac:chgData name="Lowe, Richard M" userId="93b75d29-27f6-4dab-b540-bade7f33a1ad" providerId="ADAL" clId="{551D885F-5087-4AC2-BB60-A6FD85003177}" dt="2020-10-15T16:15:20.482" v="17730" actId="20577"/>
          <ac:spMkLst>
            <pc:docMk/>
            <pc:sldMk cId="70301375" sldId="266"/>
            <ac:spMk id="3" creationId="{1FECDC8A-89B2-4DC5-83F5-8EEA42E0375E}"/>
          </ac:spMkLst>
        </pc:spChg>
      </pc:sldChg>
      <pc:sldChg chg="modSp add modNotesTx">
        <pc:chgData name="Lowe, Richard M" userId="93b75d29-27f6-4dab-b540-bade7f33a1ad" providerId="ADAL" clId="{551D885F-5087-4AC2-BB60-A6FD85003177}" dt="2020-10-15T16:23:27.209" v="18846" actId="20577"/>
        <pc:sldMkLst>
          <pc:docMk/>
          <pc:sldMk cId="2588597299" sldId="267"/>
        </pc:sldMkLst>
        <pc:spChg chg="mod">
          <ac:chgData name="Lowe, Richard M" userId="93b75d29-27f6-4dab-b540-bade7f33a1ad" providerId="ADAL" clId="{551D885F-5087-4AC2-BB60-A6FD85003177}" dt="2020-10-15T12:51:15.190" v="4810" actId="20577"/>
          <ac:spMkLst>
            <pc:docMk/>
            <pc:sldMk cId="2588597299" sldId="267"/>
            <ac:spMk id="2" creationId="{11AB9975-6791-4ECB-B592-A52514262655}"/>
          </ac:spMkLst>
        </pc:spChg>
        <pc:spChg chg="mod">
          <ac:chgData name="Lowe, Richard M" userId="93b75d29-27f6-4dab-b540-bade7f33a1ad" providerId="ADAL" clId="{551D885F-5087-4AC2-BB60-A6FD85003177}" dt="2020-10-15T16:23:27.209" v="18846" actId="20577"/>
          <ac:spMkLst>
            <pc:docMk/>
            <pc:sldMk cId="2588597299" sldId="267"/>
            <ac:spMk id="3" creationId="{E2E77E14-B7A2-4CE5-984C-907BD637A4B1}"/>
          </ac:spMkLst>
        </pc:spChg>
      </pc:sldChg>
      <pc:sldChg chg="modSp add del">
        <pc:chgData name="Lowe, Richard M" userId="93b75d29-27f6-4dab-b540-bade7f33a1ad" providerId="ADAL" clId="{551D885F-5087-4AC2-BB60-A6FD85003177}" dt="2020-10-15T12:53:32.232" v="4935" actId="2696"/>
        <pc:sldMkLst>
          <pc:docMk/>
          <pc:sldMk cId="697665087" sldId="268"/>
        </pc:sldMkLst>
        <pc:spChg chg="mod">
          <ac:chgData name="Lowe, Richard M" userId="93b75d29-27f6-4dab-b540-bade7f33a1ad" providerId="ADAL" clId="{551D885F-5087-4AC2-BB60-A6FD85003177}" dt="2020-10-15T12:53:22.451" v="4934" actId="20577"/>
          <ac:spMkLst>
            <pc:docMk/>
            <pc:sldMk cId="697665087" sldId="268"/>
            <ac:spMk id="2" creationId="{22843AB9-F6A6-4A90-BA2B-A02D5C2FCC56}"/>
          </ac:spMkLst>
        </pc:spChg>
      </pc:sldChg>
      <pc:sldChg chg="modSp add modAnim modNotesTx">
        <pc:chgData name="Lowe, Richard M" userId="93b75d29-27f6-4dab-b540-bade7f33a1ad" providerId="ADAL" clId="{551D885F-5087-4AC2-BB60-A6FD85003177}" dt="2020-10-15T16:50:10.081" v="22149" actId="20577"/>
        <pc:sldMkLst>
          <pc:docMk/>
          <pc:sldMk cId="1793798098" sldId="268"/>
        </pc:sldMkLst>
        <pc:spChg chg="mod">
          <ac:chgData name="Lowe, Richard M" userId="93b75d29-27f6-4dab-b540-bade7f33a1ad" providerId="ADAL" clId="{551D885F-5087-4AC2-BB60-A6FD85003177}" dt="2020-10-15T13:41:49.209" v="7444" actId="20577"/>
          <ac:spMkLst>
            <pc:docMk/>
            <pc:sldMk cId="1793798098" sldId="268"/>
            <ac:spMk id="2" creationId="{D97A06FC-D6A8-4ACA-B0C3-4A61D4827272}"/>
          </ac:spMkLst>
        </pc:spChg>
        <pc:spChg chg="mod">
          <ac:chgData name="Lowe, Richard M" userId="93b75d29-27f6-4dab-b540-bade7f33a1ad" providerId="ADAL" clId="{551D885F-5087-4AC2-BB60-A6FD85003177}" dt="2020-10-15T13:41:14.479" v="7367" actId="20577"/>
          <ac:spMkLst>
            <pc:docMk/>
            <pc:sldMk cId="1793798098" sldId="268"/>
            <ac:spMk id="3" creationId="{DC8AF8D4-9234-41EC-85F8-F216B1F5C90D}"/>
          </ac:spMkLst>
        </pc:spChg>
        <pc:spChg chg="mod">
          <ac:chgData name="Lowe, Richard M" userId="93b75d29-27f6-4dab-b540-bade7f33a1ad" providerId="ADAL" clId="{551D885F-5087-4AC2-BB60-A6FD85003177}" dt="2020-10-15T13:52:37.172" v="7487" actId="20577"/>
          <ac:spMkLst>
            <pc:docMk/>
            <pc:sldMk cId="1793798098" sldId="268"/>
            <ac:spMk id="4" creationId="{2625298C-F16D-4A3E-A134-54124E08BB39}"/>
          </ac:spMkLst>
        </pc:spChg>
        <pc:spChg chg="mod">
          <ac:chgData name="Lowe, Richard M" userId="93b75d29-27f6-4dab-b540-bade7f33a1ad" providerId="ADAL" clId="{551D885F-5087-4AC2-BB60-A6FD85003177}" dt="2020-10-15T13:36:45.080" v="7258" actId="20577"/>
          <ac:spMkLst>
            <pc:docMk/>
            <pc:sldMk cId="1793798098" sldId="268"/>
            <ac:spMk id="5" creationId="{97EE74CC-84A9-43A0-B0CF-A6F21EE86027}"/>
          </ac:spMkLst>
        </pc:spChg>
        <pc:spChg chg="mod">
          <ac:chgData name="Lowe, Richard M" userId="93b75d29-27f6-4dab-b540-bade7f33a1ad" providerId="ADAL" clId="{551D885F-5087-4AC2-BB60-A6FD85003177}" dt="2020-10-15T16:50:10.081" v="22149" actId="20577"/>
          <ac:spMkLst>
            <pc:docMk/>
            <pc:sldMk cId="1793798098" sldId="268"/>
            <ac:spMk id="6" creationId="{B5129500-A132-4E3A-94B1-CC555335A7E3}"/>
          </ac:spMkLst>
        </pc:spChg>
      </pc:sldChg>
      <pc:sldChg chg="modSp add del">
        <pc:chgData name="Lowe, Richard M" userId="93b75d29-27f6-4dab-b540-bade7f33a1ad" providerId="ADAL" clId="{551D885F-5087-4AC2-BB60-A6FD85003177}" dt="2020-10-15T13:35:42.776" v="7189" actId="2696"/>
        <pc:sldMkLst>
          <pc:docMk/>
          <pc:sldMk cId="2925855673" sldId="268"/>
        </pc:sldMkLst>
        <pc:spChg chg="mod">
          <ac:chgData name="Lowe, Richard M" userId="93b75d29-27f6-4dab-b540-bade7f33a1ad" providerId="ADAL" clId="{551D885F-5087-4AC2-BB60-A6FD85003177}" dt="2020-10-15T12:54:04.174" v="4986" actId="20577"/>
          <ac:spMkLst>
            <pc:docMk/>
            <pc:sldMk cId="2925855673" sldId="268"/>
            <ac:spMk id="2" creationId="{FBF3513A-FF1F-4A98-8767-A351F85774FE}"/>
          </ac:spMkLst>
        </pc:spChg>
        <pc:spChg chg="mod">
          <ac:chgData name="Lowe, Richard M" userId="93b75d29-27f6-4dab-b540-bade7f33a1ad" providerId="ADAL" clId="{551D885F-5087-4AC2-BB60-A6FD85003177}" dt="2020-10-15T13:35:38.731" v="7188" actId="20577"/>
          <ac:spMkLst>
            <pc:docMk/>
            <pc:sldMk cId="2925855673" sldId="268"/>
            <ac:spMk id="3" creationId="{F96609FC-A646-4A24-A2CE-DB6629FD4BF2}"/>
          </ac:spMkLst>
        </pc:spChg>
      </pc:sldChg>
      <pc:sldChg chg="addSp delSp modSp add modNotesTx">
        <pc:chgData name="Lowe, Richard M" userId="93b75d29-27f6-4dab-b540-bade7f33a1ad" providerId="ADAL" clId="{551D885F-5087-4AC2-BB60-A6FD85003177}" dt="2020-10-15T16:50:40.820" v="22228" actId="20577"/>
        <pc:sldMkLst>
          <pc:docMk/>
          <pc:sldMk cId="878860589" sldId="269"/>
        </pc:sldMkLst>
        <pc:spChg chg="mod">
          <ac:chgData name="Lowe, Richard M" userId="93b75d29-27f6-4dab-b540-bade7f33a1ad" providerId="ADAL" clId="{551D885F-5087-4AC2-BB60-A6FD85003177}" dt="2020-10-15T14:45:50.817" v="10609" actId="1076"/>
          <ac:spMkLst>
            <pc:docMk/>
            <pc:sldMk cId="878860589" sldId="269"/>
            <ac:spMk id="2" creationId="{2DA6C680-EB60-4F90-B0F4-9B09B87678DF}"/>
          </ac:spMkLst>
        </pc:spChg>
        <pc:spChg chg="del">
          <ac:chgData name="Lowe, Richard M" userId="93b75d29-27f6-4dab-b540-bade7f33a1ad" providerId="ADAL" clId="{551D885F-5087-4AC2-BB60-A6FD85003177}" dt="2020-10-15T14:45:53.271" v="10610" actId="478"/>
          <ac:spMkLst>
            <pc:docMk/>
            <pc:sldMk cId="878860589" sldId="269"/>
            <ac:spMk id="3" creationId="{52F4F43F-A704-4B78-B90D-4134742C41C5}"/>
          </ac:spMkLst>
        </pc:spChg>
        <pc:picChg chg="add mod">
          <ac:chgData name="Lowe, Richard M" userId="93b75d29-27f6-4dab-b540-bade7f33a1ad" providerId="ADAL" clId="{551D885F-5087-4AC2-BB60-A6FD85003177}" dt="2020-10-15T14:46:06.550" v="10613" actId="1076"/>
          <ac:picMkLst>
            <pc:docMk/>
            <pc:sldMk cId="878860589" sldId="269"/>
            <ac:picMk id="4" creationId="{42C6B127-7E90-470C-82C9-4F08F102787A}"/>
          </ac:picMkLst>
        </pc:picChg>
      </pc:sldChg>
      <pc:sldChg chg="add del">
        <pc:chgData name="Lowe, Richard M" userId="93b75d29-27f6-4dab-b540-bade7f33a1ad" providerId="ADAL" clId="{551D885F-5087-4AC2-BB60-A6FD85003177}" dt="2020-10-15T14:35:07.561" v="10562" actId="2696"/>
        <pc:sldMkLst>
          <pc:docMk/>
          <pc:sldMk cId="1980781776" sldId="269"/>
        </pc:sldMkLst>
      </pc:sldChg>
      <pc:sldChg chg="modSp add del">
        <pc:chgData name="Lowe, Richard M" userId="93b75d29-27f6-4dab-b540-bade7f33a1ad" providerId="ADAL" clId="{551D885F-5087-4AC2-BB60-A6FD85003177}" dt="2020-10-15T16:48:36.603" v="21988" actId="2696"/>
        <pc:sldMkLst>
          <pc:docMk/>
          <pc:sldMk cId="1203244414" sldId="270"/>
        </pc:sldMkLst>
        <pc:spChg chg="mod">
          <ac:chgData name="Lowe, Richard M" userId="93b75d29-27f6-4dab-b540-bade7f33a1ad" providerId="ADAL" clId="{551D885F-5087-4AC2-BB60-A6FD85003177}" dt="2020-10-15T16:48:16.866" v="21987" actId="20577"/>
          <ac:spMkLst>
            <pc:docMk/>
            <pc:sldMk cId="1203244414" sldId="270"/>
            <ac:spMk id="2" creationId="{08B085F4-A01D-41C8-A53D-4F5C4FC5E6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98B7-99B5-4C62-BB1D-18AAEC8B886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9DE99-A538-4228-9216-F56B55DD7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7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puns write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1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9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r>
              <a:rPr lang="en-GB" dirty="0"/>
              <a:t>Metadata + index.html: did that on Monday</a:t>
            </a:r>
          </a:p>
          <a:p>
            <a:r>
              <a:rPr lang="en-GB" dirty="0"/>
              <a:t>GUI: did that on Tuesday</a:t>
            </a:r>
          </a:p>
          <a:p>
            <a:r>
              <a:rPr lang="en-GB" dirty="0"/>
              <a:t>Escape characters: did that on Wednesday</a:t>
            </a:r>
          </a:p>
          <a:p>
            <a:r>
              <a:rPr lang="en-GB" dirty="0"/>
              <a:t>Presentation: made this on Thursday</a:t>
            </a:r>
          </a:p>
          <a:p>
            <a:endParaRPr lang="en-GB" dirty="0"/>
          </a:p>
          <a:p>
            <a:r>
              <a:rPr lang="en-GB" dirty="0"/>
              <a:t>Failures</a:t>
            </a:r>
          </a:p>
          <a:p>
            <a:r>
              <a:rPr lang="en-GB" dirty="0"/>
              <a:t>Markdown: Spent most of Wednesday trying to do that.</a:t>
            </a:r>
          </a:p>
          <a:p>
            <a:r>
              <a:rPr lang="en-GB" dirty="0"/>
              <a:t>	Probably going to just use an existing implementation made by someone else instead.</a:t>
            </a:r>
          </a:p>
          <a:p>
            <a:r>
              <a:rPr lang="en-GB" dirty="0"/>
              <a:t>	However, I probably need to clean up my HECC-IT code and work out exactly what is going where before I attempt doing that</a:t>
            </a:r>
          </a:p>
          <a:p>
            <a:endParaRPr lang="en-GB" dirty="0"/>
          </a:p>
          <a:p>
            <a:r>
              <a:rPr lang="en-GB" dirty="0"/>
              <a:t>Unit tests: Didn’t get around to doing that.</a:t>
            </a:r>
          </a:p>
          <a:p>
            <a:r>
              <a:rPr lang="en-GB" dirty="0"/>
              <a:t>	The overall design of the Java component of HECC-IT wasn’t very well planned out in advance, so I’ve honestly forgotten where exactly I would pass inputs to and get outputs from.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works though, as I’ll demonstrate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2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Killing the spaghetti monster:</a:t>
            </a:r>
          </a:p>
          <a:p>
            <a:r>
              <a:rPr lang="en-GB" dirty="0"/>
              <a:t>	Go through my code and work out what everything currently does</a:t>
            </a:r>
          </a:p>
          <a:p>
            <a:r>
              <a:rPr lang="en-GB" dirty="0"/>
              <a:t>	Work out an appropriate design pattern that I should use</a:t>
            </a:r>
          </a:p>
          <a:p>
            <a:r>
              <a:rPr lang="en-GB" dirty="0"/>
              <a:t>	Refactor everything into that pattern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2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141 hours logged over the summer</a:t>
            </a:r>
          </a:p>
          <a:p>
            <a:r>
              <a:rPr lang="en-GB" dirty="0"/>
              <a:t>https://cseejira.essex.ac.uk/secure/ConfigureReport.jspa?versionId=14012&amp;sortingOrder=least&amp;completedFilter=all&amp;subtaskInclusion=onlySelected&amp;selectedProjectId=15147&amp;reportKey=com.atlassian.jira.jira-core-reports-plugin%3Atime-tracking&amp;atl_token=B9HA-A75A-1MQD-BVTB_4f04fba4db40b5c31eb9257dfd36089480eca8fe_lin&amp;Next=Next</a:t>
            </a:r>
          </a:p>
          <a:p>
            <a:endParaRPr lang="en-GB" dirty="0"/>
          </a:p>
          <a:p>
            <a:r>
              <a:rPr lang="en-GB" dirty="0"/>
              <a:t>~20-something hours logged this week</a:t>
            </a:r>
          </a:p>
          <a:p>
            <a:r>
              <a:rPr lang="en-GB" dirty="0"/>
              <a:t>https://cseejira.essex.ac.uk/secure/ConfigureReport.jspa?versionId=-1&amp;sortingOrder=least&amp;completedFilter=all&amp;subtaskInclusion=onlySelected&amp;selectedProjectId=15147&amp;reportKey=com.atlassian.jira.jira-core-reports-plugin%3Atime-tracking&amp;atl_token=B9HA-A75A-1MQD-BVTB_4f04fba4db40b5c31eb9257dfd36089480eca8fe_lin&amp;Next=Next</a:t>
            </a:r>
          </a:p>
          <a:p>
            <a:endParaRPr lang="en-GB" dirty="0"/>
          </a:p>
          <a:p>
            <a:r>
              <a:rPr lang="en-GB" dirty="0"/>
              <a:t>Summer prep work release: https://cseejira.essex.ac.uk/projects/A301034/versions/14012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9DE99-A538-4228-9216-F56B55DD70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0BD-80F2-4F16-BEBF-057872BC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34AB-4E1A-4E52-B7D9-6F8A8D31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9D6E-14E8-42BB-8EE6-CED4E8B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5F89-8D61-4B81-AF4A-3E5A344A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1F33-C45D-433A-8824-7BE5A9DC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A56C-F93E-41B8-91F1-D81311D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0E6B-8412-4E85-B337-566AECF5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5B81-0E55-41D6-AD67-43D9D4E7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53F4-5DF9-4C9D-A562-11B983E7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609F-9658-44CA-93A5-0F52AD8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AF0FB-BEE0-40A1-967E-2A7E7BA37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7F0FF-1E91-4577-9D1C-EB3AB0E8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D0AB-0A05-484F-AA45-EED65F36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AA83-88CC-4B2C-BF3A-7587D92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511F-6CBB-41F4-8C96-1C1C0F64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20B-C5EE-415C-BA21-411ED21D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ABB1-D460-48EB-B200-0BBAB8C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2AC2-FB18-41B6-AEA1-9D406B46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CF3E-DCED-43BA-A5A9-504E301D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569D-083A-45E9-B759-49081D89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DC45-C4FA-4725-BB7C-B3765F51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8627-D903-4A0D-8A4F-9F1F36E6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616B-2C75-4B33-AC0F-5AE52B7E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F4AC-83A0-4C0B-842D-1D59FC6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5C9-81C5-4ECF-A97B-C86D1B3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28F-3B17-4692-A91E-A5EE9FA9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8A3D-DDCE-4507-9A37-B14A2D6E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D593-1374-46E9-984E-87C06841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4ED1-073D-4B4A-8EB9-1E0D0852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2531-F4AC-4403-9C6B-13D04237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4B31-E703-4781-9352-DAB41AB9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AD4-F573-485A-94A9-1DA2E769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2CB1-9A97-465F-9111-78A8CEE8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E57F-D19B-48CB-841E-F50819C3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0B312-1CB9-45D5-B16F-7BAB1A54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08EC7-2F5E-4B71-B4BF-873894F9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BA38-1D1A-44D3-8A12-423DA7F1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5EB97-1DBE-4296-B3CB-936309E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4723D-C1AC-46D4-B1AB-5E4B7C7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7A79-F1A0-421C-AE92-0474CAC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2B2BF-BDA2-4AA7-8ADB-8EA55605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C30E-7153-4A20-8850-2C44684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D93D-E568-471B-876E-C3447DB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28A7-352C-40DA-820A-2476D04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B8BE7-5AE9-4FF6-8BEA-BED8C435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C1AA9-5559-4345-84E1-545FFE49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F44-9153-4BC4-AE52-31B2F81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F77C-E403-4160-8AC5-0E4CBE2D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5F8E-1C33-463C-A192-DDD136E3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F0DC-5DBA-4EC3-B167-F6ACD93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8961-C7DC-445C-947A-F4FB8DCB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AC23-C2F9-4B8D-AA6F-9311173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716-9C07-4706-818A-2B38101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65C98-11FA-4B06-89BD-FBA6D8EF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99CA-39A9-4A2F-809B-80E5A503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B573-4712-43E6-B4C8-E4DFC2A3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C425-4735-4CDB-ADB8-1E9DB099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9C62-C3EE-4D85-AF89-4F207DE8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19540-2B9A-407C-A499-8506DE4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1106-4F47-4BCA-BE52-5F5DACF8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9AD8-3901-4C03-A4C1-6B4C5D29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2AFF-0D31-422B-95FC-C81A88331D57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A69D-17D4-4984-B4C7-17FD4090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2EBC-7116-45D3-9C2B-2CCB8F16D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47B-FC6D-4AA8-BEDF-4F4AF49E5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Hypertext Game Project</a:t>
            </a:r>
            <a:br>
              <a:rPr lang="en-GB" dirty="0"/>
            </a:br>
            <a:r>
              <a:rPr lang="en-GB" dirty="0"/>
              <a:t>(HECC-IT)</a:t>
            </a:r>
            <a:br>
              <a:rPr lang="en-GB" dirty="0"/>
            </a:br>
            <a:r>
              <a:rPr lang="en-GB" dirty="0"/>
              <a:t>Challenge Week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8CFD-C452-406F-A94B-C097663FA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R. Lowe (1804170)</a:t>
            </a:r>
          </a:p>
        </p:txBody>
      </p:sp>
    </p:spTree>
    <p:extLst>
      <p:ext uri="{BB962C8B-B14F-4D97-AF65-F5344CB8AC3E}">
        <p14:creationId xmlns:p14="http://schemas.microsoft.com/office/powerpoint/2010/main" val="378279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29E-2ACA-4037-916C-50054A93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67FD-BAE5-4A0B-B83A-325919DA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</a:t>
            </a:r>
          </a:p>
          <a:p>
            <a:pPr lvl="1"/>
            <a:r>
              <a:rPr lang="en-GB" dirty="0"/>
              <a:t>Tame the Spaghetti Monster</a:t>
            </a:r>
          </a:p>
          <a:p>
            <a:r>
              <a:rPr lang="en-GB" dirty="0"/>
              <a:t>Medium term (Week 11)</a:t>
            </a:r>
          </a:p>
          <a:p>
            <a:pPr lvl="1"/>
            <a:r>
              <a:rPr lang="en-GB" dirty="0"/>
              <a:t>Add support for variables to be declared (probably at the start, within metadata)</a:t>
            </a:r>
          </a:p>
          <a:p>
            <a:pPr lvl="1"/>
            <a:r>
              <a:rPr lang="en-GB" dirty="0"/>
              <a:t>Create the OH-HECC GUI</a:t>
            </a:r>
          </a:p>
          <a:p>
            <a:r>
              <a:rPr lang="en-GB" dirty="0"/>
              <a:t>Long term</a:t>
            </a:r>
          </a:p>
          <a:p>
            <a:pPr lvl="1"/>
            <a:r>
              <a:rPr lang="en-GB" dirty="0"/>
              <a:t>Implement functionality for variables within the HECCIN Game (conditional statements showing/hiding content, updating values of variables, </a:t>
            </a:r>
            <a:r>
              <a:rPr lang="en-GB" dirty="0" err="1"/>
              <a:t>gamestates</a:t>
            </a:r>
            <a:r>
              <a:rPr lang="en-GB" dirty="0"/>
              <a:t> remembering the state of the variables at that particular point in time, etc)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6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CB97-A2C3-46A1-B963-05843F1C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4593-B512-4BCE-A40B-1D3ED19A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Hardware issues</a:t>
            </a:r>
          </a:p>
          <a:p>
            <a:pPr lvl="1"/>
            <a:r>
              <a:rPr lang="en-GB" dirty="0"/>
              <a:t>The hardware I have at my disposal is posing a slight bottleneck to my productivity, however, I’m going to see if the virtual lab stuff can address this problem this weekend.</a:t>
            </a:r>
          </a:p>
          <a:p>
            <a:r>
              <a:rPr lang="en-GB" dirty="0"/>
              <a:t>Maintainability</a:t>
            </a:r>
          </a:p>
          <a:p>
            <a:pPr lvl="1"/>
            <a:r>
              <a:rPr lang="en-GB" dirty="0"/>
              <a:t>The aforementioned spaghetti monster has already posed a few problems with development, so I shall be getting rid of that as priority #1, and I shall try to improve the quality of my documentation to avoid this happening again</a:t>
            </a:r>
          </a:p>
          <a:p>
            <a:r>
              <a:rPr lang="en-GB" dirty="0"/>
              <a:t>COVID</a:t>
            </a:r>
          </a:p>
          <a:p>
            <a:pPr lvl="1"/>
            <a:r>
              <a:rPr lang="en-GB" dirty="0"/>
              <a:t>Catching it might make it a bit harder for me to get work done, so I’ve been trying to minimize my chances of catching it.</a:t>
            </a:r>
          </a:p>
        </p:txBody>
      </p:sp>
    </p:spTree>
    <p:extLst>
      <p:ext uri="{BB962C8B-B14F-4D97-AF65-F5344CB8AC3E}">
        <p14:creationId xmlns:p14="http://schemas.microsoft.com/office/powerpoint/2010/main" val="21270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0852-1CA8-400D-9948-D178400F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DC8A-89B2-4DC5-83F5-8EEA42E0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is on Gitlab.</a:t>
            </a:r>
          </a:p>
          <a:p>
            <a:r>
              <a:rPr lang="en-GB" dirty="0"/>
              <a:t>When I give up for the day/have to leave/etc, I commit my work and push it onto the repo.</a:t>
            </a:r>
          </a:p>
          <a:p>
            <a:pPr lvl="1"/>
            <a:r>
              <a:rPr lang="en-GB" dirty="0"/>
              <a:t>Currently at &gt;100 commits</a:t>
            </a:r>
          </a:p>
          <a:p>
            <a:r>
              <a:rPr lang="en-GB" dirty="0"/>
              <a:t>I’ve only really used branches as a way of archiving the state of the repo at particular points in time, because I don’t trust myself to keep track of several active branches at once.</a:t>
            </a:r>
          </a:p>
        </p:txBody>
      </p:sp>
    </p:spTree>
    <p:extLst>
      <p:ext uri="{BB962C8B-B14F-4D97-AF65-F5344CB8AC3E}">
        <p14:creationId xmlns:p14="http://schemas.microsoft.com/office/powerpoint/2010/main" val="7030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9975-6791-4ECB-B592-A5251426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7E14-B7A2-4CE5-984C-907BD637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tried to log work/tasks/etc on Jira as diligently as possible, linking to the appropriate git commit the work I’ve done when logging work</a:t>
            </a:r>
          </a:p>
          <a:p>
            <a:r>
              <a:rPr lang="en-GB" dirty="0"/>
              <a:t>I have been splitting overarching tasks into subtasks, and using epics.</a:t>
            </a:r>
          </a:p>
          <a:p>
            <a:r>
              <a:rPr lang="en-GB" dirty="0"/>
              <a:t>All the summer background prep work issues (all of which are done) have been put into a release, out of the way</a:t>
            </a:r>
          </a:p>
          <a:p>
            <a:r>
              <a:rPr lang="en-GB" dirty="0"/>
              <a:t>Keeping track of statuses of tasks on my Kanban board</a:t>
            </a:r>
          </a:p>
          <a:p>
            <a:r>
              <a:rPr lang="en-GB" dirty="0"/>
              <a:t>Haven’t been using story points, time estimations, and I’ve been inconsistent with my use of priorities and deadlines for tasks.</a:t>
            </a:r>
          </a:p>
        </p:txBody>
      </p:sp>
    </p:spTree>
    <p:extLst>
      <p:ext uri="{BB962C8B-B14F-4D97-AF65-F5344CB8AC3E}">
        <p14:creationId xmlns:p14="http://schemas.microsoft.com/office/powerpoint/2010/main" val="258859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6446-B9A0-4779-8A1F-671B4F6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I’ll be covering in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323C-3602-44A0-A0F9-0593EAA9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overview of the product I’m making</a:t>
            </a:r>
          </a:p>
          <a:p>
            <a:r>
              <a:rPr lang="en-GB" dirty="0"/>
              <a:t>The prep work I did over the summer</a:t>
            </a:r>
          </a:p>
          <a:p>
            <a:pPr lvl="1"/>
            <a:r>
              <a:rPr lang="en-GB" dirty="0"/>
              <a:t>Quick overview</a:t>
            </a:r>
          </a:p>
          <a:p>
            <a:pPr lvl="1"/>
            <a:r>
              <a:rPr lang="en-GB" dirty="0"/>
              <a:t>The ‘why/why now/what’s new’ for this project</a:t>
            </a:r>
          </a:p>
          <a:p>
            <a:r>
              <a:rPr lang="en-GB" dirty="0"/>
              <a:t>Challenge Week</a:t>
            </a:r>
          </a:p>
          <a:p>
            <a:pPr lvl="1"/>
            <a:r>
              <a:rPr lang="en-GB" dirty="0"/>
              <a:t>Goals and Outcomes</a:t>
            </a:r>
          </a:p>
          <a:p>
            <a:r>
              <a:rPr lang="en-GB" dirty="0"/>
              <a:t>Next steps/project management plan</a:t>
            </a:r>
          </a:p>
          <a:p>
            <a:r>
              <a:rPr lang="en-GB" dirty="0"/>
              <a:t>Risk management</a:t>
            </a:r>
          </a:p>
          <a:p>
            <a:r>
              <a:rPr lang="en-GB" dirty="0"/>
              <a:t>Usage of Git/Jira</a:t>
            </a:r>
          </a:p>
          <a:p>
            <a:r>
              <a:rPr lang="en-GB" dirty="0"/>
              <a:t>Questions/live demonstration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0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EAC1-F1BB-4C4D-9B15-66CF5A1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I’m making – HECC-IT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3C0A-28BB-44C4-A03A-A172AC23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HECC-IT</a:t>
            </a:r>
            <a:r>
              <a:rPr lang="en-GB" dirty="0"/>
              <a:t> (HECC Integrated Toolkit): toolkit for making hypertext games</a:t>
            </a:r>
          </a:p>
          <a:p>
            <a:pPr lvl="1"/>
            <a:r>
              <a:rPr lang="en-GB" b="1" dirty="0"/>
              <a:t>HECC </a:t>
            </a:r>
            <a:r>
              <a:rPr lang="en-GB" dirty="0"/>
              <a:t>(Hypertext Editing and Creation Code)</a:t>
            </a:r>
          </a:p>
          <a:p>
            <a:pPr lvl="2"/>
            <a:r>
              <a:rPr lang="en-GB" dirty="0"/>
              <a:t>Declarative language for writing hypertext games, used with these tools</a:t>
            </a:r>
          </a:p>
          <a:p>
            <a:pPr lvl="1"/>
            <a:r>
              <a:rPr lang="en-GB" b="1" dirty="0"/>
              <a:t>HECC-UP</a:t>
            </a:r>
            <a:r>
              <a:rPr lang="en-GB" dirty="0"/>
              <a:t> (HECC Ultra Parser)</a:t>
            </a:r>
          </a:p>
          <a:p>
            <a:pPr lvl="2"/>
            <a:r>
              <a:rPr lang="en-GB" dirty="0"/>
              <a:t>Takes HECC file as an input, exports the HECCIN Game defined by the given HECC file</a:t>
            </a:r>
          </a:p>
          <a:p>
            <a:pPr lvl="1"/>
            <a:r>
              <a:rPr lang="en-GB" b="1" dirty="0"/>
              <a:t>OH-HECC</a:t>
            </a:r>
            <a:r>
              <a:rPr lang="en-GB" dirty="0"/>
              <a:t> (Optional Help for HECC)</a:t>
            </a:r>
          </a:p>
          <a:p>
            <a:pPr lvl="2"/>
            <a:r>
              <a:rPr lang="en-GB" dirty="0"/>
              <a:t>Visual editor for HECC code</a:t>
            </a:r>
          </a:p>
          <a:p>
            <a:r>
              <a:rPr lang="en-GB" b="1" dirty="0"/>
              <a:t>HECCIN Game </a:t>
            </a:r>
            <a:r>
              <a:rPr lang="en-GB" dirty="0"/>
              <a:t>(HECC-Infused Nice Game): The exported game</a:t>
            </a:r>
          </a:p>
          <a:p>
            <a:pPr lvl="1"/>
            <a:r>
              <a:rPr lang="en-GB" b="1" dirty="0"/>
              <a:t>Index.html</a:t>
            </a:r>
            <a:endParaRPr lang="en-GB" dirty="0"/>
          </a:p>
          <a:p>
            <a:pPr lvl="1"/>
            <a:r>
              <a:rPr lang="en-GB" b="1" dirty="0"/>
              <a:t>heccer.js</a:t>
            </a:r>
            <a:r>
              <a:rPr lang="en-GB" dirty="0"/>
              <a:t>: the engine that runs the game.</a:t>
            </a:r>
            <a:endParaRPr lang="en-GB" b="1" dirty="0"/>
          </a:p>
          <a:p>
            <a:pPr lvl="1"/>
            <a:r>
              <a:rPr lang="en-GB" b="1" dirty="0"/>
              <a:t>hecced.js</a:t>
            </a:r>
            <a:r>
              <a:rPr lang="en-GB" dirty="0"/>
              <a:t>: the game data (produced from the HECC file).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62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3EBC8-C28E-4AE4-BA62-C21FE2CB5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06" y="489991"/>
            <a:ext cx="7622788" cy="5878017"/>
          </a:xfrm>
        </p:spPr>
      </p:pic>
    </p:spTree>
    <p:extLst>
      <p:ext uri="{BB962C8B-B14F-4D97-AF65-F5344CB8AC3E}">
        <p14:creationId xmlns:p14="http://schemas.microsoft.com/office/powerpoint/2010/main" val="39278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CEE8-C199-485A-ADFC-F49FC10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 work over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C544-6523-4F92-9C79-BFC97112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plan</a:t>
            </a:r>
          </a:p>
          <a:p>
            <a:pPr lvl="1"/>
            <a:r>
              <a:rPr lang="en-GB" dirty="0"/>
              <a:t>Look at existing hypertext game tools, work out how they work, and use that to guide the design of my tool</a:t>
            </a:r>
          </a:p>
          <a:p>
            <a:r>
              <a:rPr lang="en-GB" dirty="0"/>
              <a:t>A few changes were made to that plan</a:t>
            </a:r>
          </a:p>
          <a:p>
            <a:pPr lvl="1"/>
            <a:r>
              <a:rPr lang="en-GB" dirty="0"/>
              <a:t>Found out about the ‘Treaty of Babel’ standard for Interactive Fiction</a:t>
            </a:r>
          </a:p>
          <a:p>
            <a:pPr lvl="1"/>
            <a:r>
              <a:rPr lang="en-GB" dirty="0"/>
              <a:t>Started to implement a prototype version of my tool whilst I was trying to plan how it would work</a:t>
            </a:r>
          </a:p>
          <a:p>
            <a:pPr lvl="1"/>
            <a:r>
              <a:rPr lang="en-GB" dirty="0"/>
              <a:t>Realized that I needed to look at some academic literature and some existing hypertext games as well</a:t>
            </a:r>
          </a:p>
          <a:p>
            <a:pPr lvl="1"/>
            <a:r>
              <a:rPr lang="en-GB" dirty="0"/>
              <a:t>Decided to produce the ‘summary of background reading’ document as well before the start of term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98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3C954C-CDEC-47B1-BD57-0B08DF27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395583"/>
            <a:ext cx="3502800" cy="769440"/>
          </a:xfrm>
        </p:spPr>
        <p:txBody>
          <a:bodyPr>
            <a:normAutofit/>
          </a:bodyPr>
          <a:lstStyle/>
          <a:p>
            <a:r>
              <a:rPr lang="en-GB" dirty="0"/>
              <a:t>Why am I doing this project?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C85EC69-24F2-4A9C-AF42-79B6E029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65023"/>
            <a:ext cx="3502800" cy="4832091"/>
          </a:xfrm>
        </p:spPr>
        <p:txBody>
          <a:bodyPr/>
          <a:lstStyle/>
          <a:p>
            <a:r>
              <a:rPr lang="en-GB" dirty="0"/>
              <a:t>I like making things that others can play around with</a:t>
            </a:r>
          </a:p>
          <a:p>
            <a:r>
              <a:rPr lang="en-GB" dirty="0"/>
              <a:t>Doesn’t involve any specialized hardware/software</a:t>
            </a:r>
          </a:p>
          <a:p>
            <a:r>
              <a:rPr lang="en-GB" dirty="0"/>
              <a:t>Might actually be of some use to somebody</a:t>
            </a:r>
          </a:p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FAB9-4CFD-4651-B2E8-C0B1B632D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2587" y="395585"/>
            <a:ext cx="3502800" cy="769440"/>
          </a:xfrm>
        </p:spPr>
        <p:txBody>
          <a:bodyPr>
            <a:normAutofit/>
          </a:bodyPr>
          <a:lstStyle/>
          <a:p>
            <a:r>
              <a:rPr lang="en-GB" dirty="0"/>
              <a:t>Why am I doing this now?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11B7E63-284A-45E6-9671-CA2FBCD2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2585" y="1165024"/>
            <a:ext cx="3502800" cy="4832091"/>
          </a:xfrm>
        </p:spPr>
        <p:txBody>
          <a:bodyPr/>
          <a:lstStyle/>
          <a:p>
            <a:r>
              <a:rPr lang="en-GB" dirty="0"/>
              <a:t>I guess I might be able to use this tool as a decent outlet for some stuff I’ve had on my chest for some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8DE24-842E-4F83-8563-9997359D143E}"/>
              </a:ext>
            </a:extLst>
          </p:cNvPr>
          <p:cNvSpPr txBox="1"/>
          <p:nvPr/>
        </p:nvSpPr>
        <p:spPr>
          <a:xfrm>
            <a:off x="7845382" y="1165023"/>
            <a:ext cx="350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system will allow users to easily swap between using a visual editor and editing the raw data manually, at will, without needing to go through any longwinded conversion processes.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A8F74-A661-47BA-AFDF-DC576A50E49B}"/>
              </a:ext>
            </a:extLst>
          </p:cNvPr>
          <p:cNvSpPr txBox="1"/>
          <p:nvPr/>
        </p:nvSpPr>
        <p:spPr>
          <a:xfrm>
            <a:off x="7845386" y="395584"/>
            <a:ext cx="350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What can I bring to the table that nobody else has?</a:t>
            </a:r>
          </a:p>
        </p:txBody>
      </p:sp>
    </p:spTree>
    <p:extLst>
      <p:ext uri="{BB962C8B-B14F-4D97-AF65-F5344CB8AC3E}">
        <p14:creationId xmlns:p14="http://schemas.microsoft.com/office/powerpoint/2010/main" val="29287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F0C6-F80A-4F5F-AB7C-4F9F5D0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9F59-42AA-404B-89FA-97AB73B3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Encapsulate the metadata processing code into a Metadata object</a:t>
            </a:r>
          </a:p>
          <a:p>
            <a:r>
              <a:rPr lang="en-GB" dirty="0"/>
              <a:t>Ensure my metadata is compliant with the Treaty of Babel standard</a:t>
            </a:r>
          </a:p>
          <a:p>
            <a:r>
              <a:rPr lang="en-GB" dirty="0"/>
              <a:t>Improve the default appearance of index.html</a:t>
            </a:r>
          </a:p>
          <a:p>
            <a:r>
              <a:rPr lang="en-GB" dirty="0"/>
              <a:t>Produce a GUI for HECC-UP</a:t>
            </a:r>
          </a:p>
          <a:p>
            <a:r>
              <a:rPr lang="en-GB" dirty="0"/>
              <a:t>Make a markdown parser within HECC-UP (permitting markdown formatting)</a:t>
            </a:r>
          </a:p>
          <a:p>
            <a:r>
              <a:rPr lang="en-GB" dirty="0"/>
              <a:t>Make HECC-UP escape any special HTML characters in the input</a:t>
            </a:r>
          </a:p>
          <a:p>
            <a:r>
              <a:rPr lang="en-GB" dirty="0"/>
              <a:t>Produce this presentation</a:t>
            </a:r>
          </a:p>
          <a:p>
            <a:r>
              <a:rPr lang="en-GB" dirty="0"/>
              <a:t>Incorporate some unit tests into HECC-UP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6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6FC-D6A8-4ACA-B0C3-4A61D48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– status of the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AF8D4-9234-41EC-85F8-F216B1F5C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5298C-F16D-4A3E-A134-54124E08B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Metadata</a:t>
            </a:r>
          </a:p>
          <a:p>
            <a:r>
              <a:rPr lang="en-GB" dirty="0"/>
              <a:t>Improving index.html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Escape characters</a:t>
            </a:r>
          </a:p>
          <a:p>
            <a:r>
              <a:rPr lang="en-GB" dirty="0"/>
              <a:t>Producing this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74CC-84A9-43A0-B0CF-A6F21EE8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29500-A132-4E3A-94B1-CC555335A7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Markdown parser</a:t>
            </a:r>
          </a:p>
          <a:p>
            <a:r>
              <a:rPr lang="en-GB" dirty="0"/>
              <a:t>Unit Tests</a:t>
            </a:r>
          </a:p>
          <a:p>
            <a:endParaRPr lang="en-GB" dirty="0"/>
          </a:p>
          <a:p>
            <a:r>
              <a:rPr lang="en-GB" dirty="0"/>
              <a:t>Only realizing that my project was becoming a spaghetti monster on Thursday</a:t>
            </a:r>
          </a:p>
        </p:txBody>
      </p:sp>
    </p:spTree>
    <p:extLst>
      <p:ext uri="{BB962C8B-B14F-4D97-AF65-F5344CB8AC3E}">
        <p14:creationId xmlns:p14="http://schemas.microsoft.com/office/powerpoint/2010/main" val="179379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680-EB60-4F90-B0F4-9B09B876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5"/>
            <a:ext cx="10515600" cy="1325563"/>
          </a:xfrm>
        </p:spPr>
        <p:txBody>
          <a:bodyPr/>
          <a:lstStyle/>
          <a:p>
            <a:r>
              <a:rPr lang="en-GB" dirty="0"/>
              <a:t>What the program currently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B127-7E90-470C-82C9-4F08F102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76" y="1098971"/>
            <a:ext cx="7591048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1203</Words>
  <Application>Microsoft Office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Hypertext Game Project (HECC-IT) Challenge Week Presentation</vt:lpstr>
      <vt:lpstr>What I’ll be covering in this presentation</vt:lpstr>
      <vt:lpstr>What I’m making – HECC-IT</vt:lpstr>
      <vt:lpstr>PowerPoint Presentation</vt:lpstr>
      <vt:lpstr>Prep work over the summer</vt:lpstr>
      <vt:lpstr>PowerPoint Presentation</vt:lpstr>
      <vt:lpstr>Challenge Week - goals</vt:lpstr>
      <vt:lpstr>Challenge Week – status of the goals</vt:lpstr>
      <vt:lpstr>What the program currently looks like</vt:lpstr>
      <vt:lpstr>What’s next</vt:lpstr>
      <vt:lpstr>Risk Management</vt:lpstr>
      <vt:lpstr>Usage of Gitlab</vt:lpstr>
      <vt:lpstr>Usage of Jira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HECC-IT challenge week presentation</dc:title>
  <dc:creator>Lowe, Richard M</dc:creator>
  <cp:lastModifiedBy>Richard Lowe</cp:lastModifiedBy>
  <cp:revision>1</cp:revision>
  <dcterms:created xsi:type="dcterms:W3CDTF">2020-10-12T12:05:06Z</dcterms:created>
  <dcterms:modified xsi:type="dcterms:W3CDTF">2020-10-15T16:50:44Z</dcterms:modified>
</cp:coreProperties>
</file>