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BOOK LIBRARY(Asp.net WEB APPLICATION)</a:t>
            </a:r>
          </a:p>
        </p:txBody>
      </p:sp>
    </p:spTree>
    <p:extLst>
      <p:ext uri="{BB962C8B-B14F-4D97-AF65-F5344CB8AC3E}">
        <p14:creationId xmlns:p14="http://schemas.microsoft.com/office/powerpoint/2010/main" val="4132413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60608"/>
            <a:ext cx="8596668" cy="5573817"/>
          </a:xfrm>
        </p:spPr>
        <p:txBody>
          <a:bodyPr/>
          <a:lstStyle/>
          <a:p>
            <a:r>
              <a:rPr lang="en-US" dirty="0"/>
              <a:t>Performing delete action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959317"/>
            <a:ext cx="8596668" cy="46301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70355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18186"/>
            <a:ext cx="8596668" cy="5423176"/>
          </a:xfrm>
        </p:spPr>
        <p:txBody>
          <a:bodyPr/>
          <a:lstStyle/>
          <a:p>
            <a:r>
              <a:rPr lang="en-US" dirty="0"/>
              <a:t>Showing details of book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43276"/>
            <a:ext cx="8596668" cy="42976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22649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7018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52401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5256"/>
          </a:xfrm>
        </p:spPr>
        <p:txBody>
          <a:bodyPr>
            <a:normAutofit/>
          </a:bodyPr>
          <a:lstStyle/>
          <a:p>
            <a:r>
              <a:rPr lang="en-US" sz="2000" dirty="0"/>
              <a:t>What are we doing in the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5161"/>
            <a:ext cx="8596668" cy="4676201"/>
          </a:xfrm>
        </p:spPr>
        <p:txBody>
          <a:bodyPr/>
          <a:lstStyle/>
          <a:p>
            <a:pPr fontAlgn="base"/>
            <a:r>
              <a:rPr lang="en-IN" dirty="0"/>
              <a:t>Design a web application that can handle and manage the activities the CRUD(Create, Read, Update, and Delete) for the administrator to easily handle the library activities in an efficient and reliable way.</a:t>
            </a:r>
          </a:p>
          <a:p>
            <a:pPr fontAlgn="base"/>
            <a:r>
              <a:rPr lang="en-IN" dirty="0"/>
              <a:t>Develop a system that can replace a manual library managing system.</a:t>
            </a:r>
          </a:p>
          <a:p>
            <a:pPr fontAlgn="base"/>
            <a:r>
              <a:rPr lang="en-IN" dirty="0"/>
              <a:t>Develop a database which contains book details and admin details.</a:t>
            </a:r>
          </a:p>
          <a:p>
            <a:pPr fontAlgn="base"/>
            <a:r>
              <a:rPr lang="en-IN" dirty="0"/>
              <a:t>Administrators or Librarians should have logins</a:t>
            </a:r>
          </a:p>
          <a:p>
            <a:pPr fontAlgn="base"/>
            <a:r>
              <a:rPr lang="en-IN" dirty="0"/>
              <a:t>Create an attractive, easy to understand, and user-friendly interface.</a:t>
            </a:r>
          </a:p>
          <a:p>
            <a:pPr fontAlgn="base"/>
            <a:r>
              <a:rPr lang="en-IN" dirty="0"/>
              <a:t>Reducing time of manual work.</a:t>
            </a:r>
          </a:p>
          <a:p>
            <a:pPr fontAlgn="base"/>
            <a:r>
              <a:rPr lang="en-IN" dirty="0"/>
              <a:t>Reducing human error and redundancy in the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39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the project through screenshots:-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registration page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78036"/>
            <a:ext cx="7894968" cy="36935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6809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73487"/>
            <a:ext cx="8596668" cy="5667875"/>
          </a:xfrm>
        </p:spPr>
        <p:txBody>
          <a:bodyPr/>
          <a:lstStyle/>
          <a:p>
            <a:r>
              <a:rPr lang="en-US" dirty="0"/>
              <a:t>Admin login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169818"/>
            <a:ext cx="8724243" cy="46770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092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15155"/>
            <a:ext cx="8596668" cy="5526207"/>
          </a:xfrm>
        </p:spPr>
        <p:txBody>
          <a:bodyPr/>
          <a:lstStyle/>
          <a:p>
            <a:r>
              <a:rPr lang="en-US" dirty="0"/>
              <a:t>Book library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06" y="1047729"/>
            <a:ext cx="8293994" cy="33053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8578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25003"/>
            <a:ext cx="8596668" cy="5616359"/>
          </a:xfrm>
        </p:spPr>
        <p:txBody>
          <a:bodyPr/>
          <a:lstStyle/>
          <a:p>
            <a:r>
              <a:rPr lang="en-US" dirty="0"/>
              <a:t>Opening Novel table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164232"/>
            <a:ext cx="8350756" cy="45295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5540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47731"/>
            <a:ext cx="8596668" cy="5693632"/>
          </a:xfrm>
        </p:spPr>
        <p:txBody>
          <a:bodyPr/>
          <a:lstStyle/>
          <a:p>
            <a:r>
              <a:rPr lang="en-US" dirty="0"/>
              <a:t>Performing create new action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939871"/>
            <a:ext cx="8596668" cy="5101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02877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25003"/>
            <a:ext cx="8596668" cy="5616359"/>
          </a:xfrm>
        </p:spPr>
        <p:txBody>
          <a:bodyPr/>
          <a:lstStyle/>
          <a:p>
            <a:r>
              <a:rPr lang="en-US" dirty="0"/>
              <a:t>Performing edit action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947764"/>
            <a:ext cx="8596668" cy="527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537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147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BOOK LIBRARY(Asp.net WEB APPLICATION)</vt:lpstr>
      <vt:lpstr>WELCOME</vt:lpstr>
      <vt:lpstr>What are we doing in the project?</vt:lpstr>
      <vt:lpstr>Working of the project through screenshots:-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LIBRARY(A WEB APPLICATION)</dc:title>
  <dc:creator>Sumit Kumar Singh</dc:creator>
  <cp:lastModifiedBy>shreyas@augmentsys.com</cp:lastModifiedBy>
  <cp:revision>9</cp:revision>
  <dcterms:created xsi:type="dcterms:W3CDTF">2019-01-08T04:43:59Z</dcterms:created>
  <dcterms:modified xsi:type="dcterms:W3CDTF">2019-01-08T05:34:48Z</dcterms:modified>
</cp:coreProperties>
</file>