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3C2F1-E90D-46EA-B491-FE53590BB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45F256-DF6E-4C58-B846-E58730E0C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17D14-D2B2-4E22-A416-863A1148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641-7631-42FE-866B-CF91D8DAE3D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4AFF4-78FA-45C7-AA15-3B731F31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822D0-DE5D-49EB-B8FB-EF941CEE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4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D643D-29FA-45EA-AAF4-3D749E3B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D81524-24B0-48D5-BB8B-198C2C2CF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BCA6F-F45F-4144-A284-F886C439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641-7631-42FE-866B-CF91D8DAE3D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57C1C-6ED5-46A2-B263-52FA395D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F1124-8202-4DA1-9A27-79E046E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1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BE29F7-035B-42F8-B29D-42A3B889C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F91432-DBAA-4A05-8460-69DA9EFC1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55756-36EF-444D-8B89-57DC7BF3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641-7631-42FE-866B-CF91D8DAE3D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4F9ED-0494-43C0-A4B6-88BC9438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5FA12-E05E-4A7C-B196-AF4D44E7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8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CD4AB-EABE-4921-BCCB-F856E046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54700-6DD7-47F5-AF60-A8DF8022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2E2F6-FA0C-4CD2-A2EE-B8DEEF37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641-7631-42FE-866B-CF91D8DAE3D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55143-22EF-4F47-A9E5-D99110EE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6317F-828E-4CC7-862C-801E7E6E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22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6B496-394B-406A-9CE9-86175918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424CEF-9E2A-4956-A764-C31D8BFA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363B7-A8B4-438F-AEE2-0575FC96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641-7631-42FE-866B-CF91D8DAE3D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55118-5DEA-436A-AE6A-1BE7C56C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1B44A-40E1-4052-A9A3-41BCB4C0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0A312-58B5-4253-ACC5-4A8C242D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9D591-216B-4B2E-BA11-3973E5A53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6AF897-0C67-4809-8CF0-CD74E2A57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5E9877-2361-408E-AE99-8D188AD3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641-7631-42FE-866B-CF91D8DAE3D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3DE89-2F89-46FC-8A27-E8BE531E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4B3E5C-EBF2-409D-8857-830E8A8F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1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8B1A6-C312-46B7-9AFA-F190E05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33E09-94F8-444E-9FE1-528D25584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3E3931-3E1D-4876-9F74-1F6DA3132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3D8DD1-10AB-4A9E-8FB6-371FCB51B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C2AD80-8C1C-48FA-8E4E-A6586E7BD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7BB02C-3E6B-4F07-9A74-C31CBF72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641-7631-42FE-866B-CF91D8DAE3D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A77D91-E80E-422C-B5AE-DB1B35E9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BB9E38-5F6F-4EE3-94AA-53B7243B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3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F9E51-D3DE-4916-8175-F6B949E7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10AE78-9676-43AE-A9E6-98E93324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641-7631-42FE-866B-CF91D8DAE3D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EECAE9-2CF9-4F26-8505-54D3CCF2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9B9CCB-AE5A-422F-AACC-86EF4356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723BE3-EB03-4DF2-AF83-E3560F66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641-7631-42FE-866B-CF91D8DAE3D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D47161-514E-435A-ACEB-548B9B8C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123B2E-C3D4-4F31-85A9-15E3EB6E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0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370A5-0A83-49BF-AF72-3A6269A6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8FE78-F2C9-4490-AF5D-5A3CBCC8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F87E45-ED3C-48F0-8760-29FC6787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1E4065-EBE7-48AC-ACCB-131ECDC9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641-7631-42FE-866B-CF91D8DAE3D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EBFBA-C582-4C51-AF48-DD53EF4D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0C55EB-A9CD-495B-AA68-4B809F68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6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3837E-7248-4F65-95C6-1A3AAABF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5410FB-2909-43DA-95E5-7762A4730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7BDBD3-A9D7-42DF-96CE-2B00EA485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C962F-6892-420F-B225-0CDF7231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641-7631-42FE-866B-CF91D8DAE3D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DD7838-B7A0-4BFA-83DD-DCA03346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ABB4F3-D009-4265-A517-01078550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56817B-6E5B-4D85-93EA-E87D79C0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A6546-8F46-4FCE-BC5C-4EFE93F4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6C703-6725-467D-8210-0B532CC01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A4641-7631-42FE-866B-CF91D8DAE3D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87B0B-368F-4A4F-932C-ADE7BF496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B862E-088B-45AD-A436-CB20BD8C2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93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A2FDD-CA14-489F-A651-4CDE51802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json, </a:t>
            </a:r>
            <a:r>
              <a:rPr lang="en-US" altLang="zh-CN" dirty="0" err="1"/>
              <a:t>tsv</a:t>
            </a:r>
            <a:r>
              <a:rPr lang="en-US" altLang="zh-CN" dirty="0"/>
              <a:t>, csv</a:t>
            </a:r>
            <a:r>
              <a:rPr lang="zh-CN" altLang="en-US" dirty="0"/>
              <a:t>及</a:t>
            </a:r>
            <a:r>
              <a:rPr lang="en-US" altLang="zh-CN" dirty="0"/>
              <a:t>pull request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184BD8-4386-41AE-BF25-5AAEF028A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8292"/>
            <a:ext cx="9144000" cy="1199508"/>
          </a:xfrm>
        </p:spPr>
        <p:txBody>
          <a:bodyPr/>
          <a:lstStyle/>
          <a:p>
            <a:r>
              <a:rPr lang="en-US" altLang="zh-CN" dirty="0"/>
              <a:t>Week 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33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A9309-486D-434C-8159-18AE4A4E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tsv</a:t>
            </a:r>
            <a:r>
              <a:rPr lang="en-US" altLang="zh-CN" b="1" dirty="0"/>
              <a:t>, csv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AA498-7F8A-4548-ACD4-D05D9BA6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771598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tsv</a:t>
            </a:r>
            <a:r>
              <a:rPr lang="zh-CN" altLang="en-US" dirty="0"/>
              <a:t>和</a:t>
            </a:r>
            <a:r>
              <a:rPr lang="en-US" altLang="zh-CN" dirty="0"/>
              <a:t>csv</a:t>
            </a:r>
            <a:r>
              <a:rPr lang="zh-CN" altLang="en-US" dirty="0"/>
              <a:t>都是以纯文本文件存储的电子表格格式</a:t>
            </a:r>
          </a:p>
          <a:p>
            <a:r>
              <a:rPr lang="en-US" altLang="zh-CN" dirty="0"/>
              <a:t>TSV</a:t>
            </a:r>
            <a:r>
              <a:rPr lang="zh-CN" altLang="en-US" dirty="0"/>
              <a:t>：</a:t>
            </a:r>
            <a:r>
              <a:rPr lang="en-US" altLang="zh-CN" dirty="0"/>
              <a:t>tab separated values</a:t>
            </a:r>
            <a:r>
              <a:rPr lang="zh-CN" altLang="en-US" dirty="0"/>
              <a:t>；即“制表符分隔值”，用制表符分隔数据</a:t>
            </a:r>
          </a:p>
          <a:p>
            <a:r>
              <a:rPr lang="en-US" altLang="zh-CN" dirty="0"/>
              <a:t>CSV</a:t>
            </a:r>
            <a:r>
              <a:rPr lang="zh-CN" altLang="en-US" dirty="0"/>
              <a:t>： </a:t>
            </a:r>
            <a:r>
              <a:rPr lang="en-US" altLang="zh-CN" dirty="0"/>
              <a:t>comma separated values</a:t>
            </a:r>
            <a:r>
              <a:rPr lang="zh-CN" altLang="en-US" dirty="0"/>
              <a:t>；即“逗号分隔值”，用逗号分隔数据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使用工具：</a:t>
            </a:r>
            <a:r>
              <a:rPr lang="en-US" altLang="zh-CN" dirty="0"/>
              <a:t>notepad++,  </a:t>
            </a:r>
            <a:r>
              <a:rPr lang="zh-CN" altLang="en-US" dirty="0"/>
              <a:t>文本文档</a:t>
            </a:r>
            <a:r>
              <a:rPr lang="en-US" altLang="zh-CN" dirty="0"/>
              <a:t>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85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84D8C64-0343-4100-8160-CD72B355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641441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Fork</a:t>
            </a:r>
            <a:r>
              <a:rPr lang="zh-CN" altLang="en-US" b="1" dirty="0"/>
              <a:t>仓库。然后</a:t>
            </a:r>
            <a:r>
              <a:rPr lang="en-US" altLang="zh-CN" b="1" dirty="0">
                <a:solidFill>
                  <a:srgbClr val="FF0000"/>
                </a:solidFill>
              </a:rPr>
              <a:t>Download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A2969E-4ECD-4707-8F8C-C02CA5451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59" y="1545971"/>
            <a:ext cx="10528841" cy="4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5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ED410-485D-49A0-BAE6-67EA1771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每人找一个中国的网络新媒体专业</a:t>
            </a:r>
            <a:br>
              <a:rPr lang="en-US" altLang="zh-CN" dirty="0"/>
            </a:br>
            <a:r>
              <a:rPr lang="zh-CN" altLang="en-US" dirty="0"/>
              <a:t>将学校名、所在学院、官网</a:t>
            </a:r>
            <a:r>
              <a:rPr lang="en-US" altLang="zh-CN" dirty="0"/>
              <a:t>URL</a:t>
            </a:r>
            <a:br>
              <a:rPr lang="en-US" altLang="zh-CN" dirty="0"/>
            </a:br>
            <a:r>
              <a:rPr lang="zh-CN" altLang="en-US" dirty="0"/>
              <a:t>在</a:t>
            </a:r>
            <a:r>
              <a:rPr lang="en-US" altLang="zh-CN" dirty="0"/>
              <a:t>notepad++</a:t>
            </a:r>
            <a:r>
              <a:rPr lang="zh-CN" altLang="en-US" dirty="0"/>
              <a:t>中添加好</a:t>
            </a:r>
            <a:br>
              <a:rPr lang="en-US" altLang="zh-CN" dirty="0"/>
            </a:br>
            <a:r>
              <a:rPr lang="zh-CN" altLang="en-US" dirty="0"/>
              <a:t>粘贴在在线文档中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CBC00A-D3A2-499A-83EC-0B3A17D09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07" y="2510502"/>
            <a:ext cx="10558893" cy="38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5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4E295-CF9D-4BE3-A8E0-A10CB0A3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5D8E5-7864-4E00-9E79-0B46E75FE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8176"/>
            <a:ext cx="6939337" cy="16033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西安外国语大学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新闻与传播学院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http://xwxy.xisu.edu.cn/info/1022/3323.htm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B011B6-60A7-4198-B211-087AE892EA54}"/>
              </a:ext>
            </a:extLst>
          </p:cNvPr>
          <p:cNvSpPr/>
          <p:nvPr/>
        </p:nvSpPr>
        <p:spPr>
          <a:xfrm>
            <a:off x="838200" y="2044005"/>
            <a:ext cx="109257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暨南大学</a:t>
            </a:r>
            <a:endParaRPr lang="en-US" altLang="zh-CN" sz="2800" dirty="0"/>
          </a:p>
          <a:p>
            <a:r>
              <a:rPr lang="zh-CN" altLang="en-US" sz="2800" dirty="0"/>
              <a:t>新闻与传播学院https://xwxy.jnu.edu.cn/html/bks/zhuanyejianjie/2015/0923/293.html</a:t>
            </a:r>
          </a:p>
        </p:txBody>
      </p:sp>
    </p:spTree>
    <p:extLst>
      <p:ext uri="{BB962C8B-B14F-4D97-AF65-F5344CB8AC3E}">
        <p14:creationId xmlns:p14="http://schemas.microsoft.com/office/powerpoint/2010/main" val="236946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949FD-25A8-4A4E-A4FA-06A4B650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6700"/>
            <a:ext cx="10515600" cy="1325563"/>
          </a:xfrm>
        </p:spPr>
        <p:txBody>
          <a:bodyPr/>
          <a:lstStyle/>
          <a:p>
            <a:r>
              <a:rPr lang="zh-CN" altLang="en-US" dirty="0"/>
              <a:t>同步</a:t>
            </a:r>
            <a:r>
              <a:rPr lang="en-US" altLang="zh-CN" dirty="0" err="1"/>
              <a:t>github</a:t>
            </a:r>
            <a:r>
              <a:rPr lang="zh-CN" altLang="en-US" dirty="0"/>
              <a:t>远程仓库</a:t>
            </a:r>
            <a:br>
              <a:rPr lang="en-US" altLang="zh-CN" dirty="0"/>
            </a:br>
            <a:r>
              <a:rPr lang="zh-CN" altLang="en-US" dirty="0"/>
              <a:t>格式正确的话，则显示如下：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462197-8FD3-4619-B616-54651F053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97" y="3151598"/>
            <a:ext cx="10877814" cy="304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5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11444-FEB0-484D-AD12-26BF980E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626463-4A8D-44D5-8544-0207452A7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244" y="1167801"/>
            <a:ext cx="7799943" cy="532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1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BA96C-63BA-4A66-98AA-37FC3BEB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9408"/>
          </a:xfrm>
        </p:spPr>
        <p:txBody>
          <a:bodyPr/>
          <a:lstStyle/>
          <a:p>
            <a:r>
              <a:rPr lang="zh-CN" altLang="en-US" dirty="0"/>
              <a:t>把刚刚找到网络新媒体专业信息</a:t>
            </a:r>
            <a:br>
              <a:rPr lang="en-US" altLang="zh-CN" dirty="0"/>
            </a:br>
            <a:r>
              <a:rPr lang="zh-CN" altLang="en-US" dirty="0"/>
              <a:t>在</a:t>
            </a:r>
            <a:r>
              <a:rPr lang="en-US" altLang="zh-CN" dirty="0"/>
              <a:t>notepad++</a:t>
            </a:r>
            <a:r>
              <a:rPr lang="zh-CN" altLang="en-US" dirty="0"/>
              <a:t>中添加好</a:t>
            </a:r>
            <a:r>
              <a:rPr lang="en-US" altLang="zh-CN" dirty="0"/>
              <a:t>.csv</a:t>
            </a:r>
            <a:br>
              <a:rPr lang="en-US" altLang="zh-CN" dirty="0"/>
            </a:br>
            <a:r>
              <a:rPr lang="zh-CN" altLang="en-US" dirty="0"/>
              <a:t>粘贴到在线文档中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9AB1AD-0823-42B6-BED3-9A53A67B4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4" y="3823467"/>
            <a:ext cx="11888056" cy="178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5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4F4C0-92D9-413E-A461-95FDDE58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Pull Request</a:t>
            </a:r>
            <a:r>
              <a:rPr lang="zh-CN" altLang="en-US" dirty="0"/>
              <a:t>社会化编程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487977-663D-4E25-B427-5ABD877D5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9" y="2177470"/>
            <a:ext cx="11197419" cy="34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1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186</Words>
  <Application>Microsoft Office PowerPoint</Application>
  <PresentationFormat>宽屏</PresentationFormat>
  <Paragraphs>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初识json, tsv, csv及pull request</vt:lpstr>
      <vt:lpstr>tsv, csv</vt:lpstr>
      <vt:lpstr>Fork仓库。然后Download</vt:lpstr>
      <vt:lpstr>每人找一个中国的网络新媒体专业 将学校名、所在学院、官网URL 在notepad++中添加好 粘贴在在线文档中</vt:lpstr>
      <vt:lpstr>PowerPoint 演示文稿</vt:lpstr>
      <vt:lpstr>同步github远程仓库 格式正确的话，则显示如下：</vt:lpstr>
      <vt:lpstr>CSV</vt:lpstr>
      <vt:lpstr>把刚刚找到网络新媒体专业信息 在notepad++中添加好.csv 粘贴到在线文档中</vt:lpstr>
      <vt:lpstr>Pull Request社会化编程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初识json, tsv, csv</dc:title>
  <dc:creator>雪 吴</dc:creator>
  <cp:lastModifiedBy>雪 吴</cp:lastModifiedBy>
  <cp:revision>14</cp:revision>
  <dcterms:created xsi:type="dcterms:W3CDTF">2019-12-08T10:09:47Z</dcterms:created>
  <dcterms:modified xsi:type="dcterms:W3CDTF">2019-12-08T14:41:10Z</dcterms:modified>
</cp:coreProperties>
</file>