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9"/>
  </p:notesMasterIdLst>
  <p:sldIdLst>
    <p:sldId id="270" r:id="rId2"/>
    <p:sldId id="256" r:id="rId3"/>
    <p:sldId id="258" r:id="rId4"/>
    <p:sldId id="271" r:id="rId5"/>
    <p:sldId id="259" r:id="rId6"/>
    <p:sldId id="272" r:id="rId7"/>
    <p:sldId id="260" r:id="rId8"/>
  </p:sldIdLst>
  <p:sldSz cx="9144000" cy="5143500" type="screen16x9"/>
  <p:notesSz cx="6858000" cy="9144000"/>
  <p:embeddedFontLst>
    <p:embeddedFont>
      <p:font typeface="Albert Sans" panose="020B0604020202020204" charset="0"/>
      <p:regular r:id="rId10"/>
      <p:bold r:id="rId11"/>
      <p:italic r:id="rId12"/>
      <p:boldItalic r:id="rId13"/>
    </p:embeddedFont>
    <p:embeddedFont>
      <p:font typeface="Albert Sans Medium" panose="020B0604020202020204" charset="0"/>
      <p:regular r:id="rId14"/>
      <p:bold r:id="rId15"/>
      <p:italic r:id="rId16"/>
      <p:boldItalic r:id="rId17"/>
    </p:embeddedFont>
    <p:embeddedFont>
      <p:font typeface="Albert Sans SemiBold" panose="020B0604020202020204" charset="0"/>
      <p:regular r:id="rId18"/>
      <p:bold r:id="rId19"/>
      <p:italic r:id="rId20"/>
      <p:boldItalic r:id="rId21"/>
    </p:embeddedFont>
    <p:embeddedFont>
      <p:font typeface="Bebas Neue" panose="020B0606020202050201" pitchFamily="34" charset="0"/>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2E2E"/>
    <a:srgbClr val="1212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4CF0DB-8753-4563-9E38-16624D002244}">
  <a:tblStyle styleId="{954CF0DB-8753-4563-9E38-16624D00224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724" autoAdjust="0"/>
    <p:restoredTop sz="94660"/>
  </p:normalViewPr>
  <p:slideViewPr>
    <p:cSldViewPr snapToGrid="0">
      <p:cViewPr varScale="1">
        <p:scale>
          <a:sx n="107" d="100"/>
          <a:sy n="107" d="100"/>
        </p:scale>
        <p:origin x="29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presProps" Target="pres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510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3db0444bb5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3db0444bb5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1814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3db4142793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3db4142793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5523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3db0444bb5_0_6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3db0444bb5_0_6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 name="Google Shape;10;p2"/>
          <p:cNvSpPr txBox="1">
            <a:spLocks noGrp="1"/>
          </p:cNvSpPr>
          <p:nvPr>
            <p:ph type="ctrTitle"/>
          </p:nvPr>
        </p:nvSpPr>
        <p:spPr>
          <a:xfrm>
            <a:off x="1801500" y="1171050"/>
            <a:ext cx="5541000" cy="23919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SzPts val="5200"/>
              <a:buNone/>
              <a:defRPr sz="4000" b="1">
                <a:latin typeface="Albert Sans"/>
                <a:ea typeface="Albert Sans"/>
                <a:cs typeface="Albert Sans"/>
                <a:sym typeface="Albert Sans"/>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801500" y="3562950"/>
            <a:ext cx="5541000" cy="409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highlight>
                  <a:schemeClr val="dk1"/>
                </a:highlight>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a:off x="255300" y="236250"/>
            <a:ext cx="8633400" cy="4671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pic>
        <p:nvPicPr>
          <p:cNvPr id="14" name="Google Shape;14;p3"/>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15" name="Google Shape;15;p3"/>
          <p:cNvSpPr txBox="1">
            <a:spLocks noGrp="1"/>
          </p:cNvSpPr>
          <p:nvPr>
            <p:ph type="title"/>
          </p:nvPr>
        </p:nvSpPr>
        <p:spPr>
          <a:xfrm>
            <a:off x="1667550" y="2264850"/>
            <a:ext cx="5808900" cy="9522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2391900" y="1316550"/>
            <a:ext cx="4360200" cy="110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6000" b="1">
                <a:solidFill>
                  <a:schemeClr val="lt1"/>
                </a:solidFill>
                <a:latin typeface="Albert Sans"/>
                <a:ea typeface="Albert Sans"/>
                <a:cs typeface="Albert Sans"/>
                <a:sym typeface="Albert Sans"/>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 name="Google Shape;17;p3"/>
          <p:cNvSpPr txBox="1">
            <a:spLocks noGrp="1"/>
          </p:cNvSpPr>
          <p:nvPr>
            <p:ph type="subTitle" idx="1"/>
          </p:nvPr>
        </p:nvSpPr>
        <p:spPr>
          <a:xfrm>
            <a:off x="2391900" y="3217050"/>
            <a:ext cx="43602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highlight>
                  <a:schemeClr val="dk1"/>
                </a:highligh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 name="Google Shape;18;p3"/>
          <p:cNvSpPr/>
          <p:nvPr/>
        </p:nvSpPr>
        <p:spPr>
          <a:xfrm>
            <a:off x="255300" y="236250"/>
            <a:ext cx="8633400" cy="4671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pic>
        <p:nvPicPr>
          <p:cNvPr id="38" name="Google Shape;38;p7"/>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39" name="Google Shape;39;p7"/>
          <p:cNvSpPr/>
          <p:nvPr/>
        </p:nvSpPr>
        <p:spPr>
          <a:xfrm>
            <a:off x="255300" y="236250"/>
            <a:ext cx="8633400" cy="4671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title"/>
          </p:nvPr>
        </p:nvSpPr>
        <p:spPr>
          <a:xfrm>
            <a:off x="1248425" y="1182450"/>
            <a:ext cx="5883900" cy="547800"/>
          </a:xfrm>
          <a:prstGeom prst="rect">
            <a:avLst/>
          </a:prstGeom>
          <a:ln>
            <a:noFill/>
          </a:ln>
        </p:spPr>
        <p:txBody>
          <a:bodyPr spcFirstLastPara="1" wrap="square" lIns="91425" tIns="91425" rIns="91425" bIns="91425" anchor="t" anchorCtr="0">
            <a:noAutofit/>
          </a:bodyPr>
          <a:lstStyle>
            <a:lvl1pPr lvl="0" algn="l" rtl="0">
              <a:spcBef>
                <a:spcPts val="0"/>
              </a:spcBef>
              <a:spcAft>
                <a:spcPts val="0"/>
              </a:spcAft>
              <a:buClr>
                <a:schemeClr val="accent1"/>
              </a:buClr>
              <a:buSzPts val="3500"/>
              <a:buFont typeface="Albert Sans Medium"/>
              <a:buNone/>
              <a:defRPr>
                <a:solidFill>
                  <a:schemeClr val="accent1"/>
                </a:solidFill>
              </a:defRPr>
            </a:lvl1pPr>
            <a:lvl2pPr lvl="1" rtl="0">
              <a:spcBef>
                <a:spcPts val="0"/>
              </a:spcBef>
              <a:spcAft>
                <a:spcPts val="0"/>
              </a:spcAft>
              <a:buClr>
                <a:schemeClr val="accent1"/>
              </a:buClr>
              <a:buSzPts val="3500"/>
              <a:buFont typeface="Albert Sans Medium"/>
              <a:buNone/>
              <a:defRPr sz="3500">
                <a:solidFill>
                  <a:schemeClr val="accent1"/>
                </a:solidFill>
                <a:latin typeface="Albert Sans Medium"/>
                <a:ea typeface="Albert Sans Medium"/>
                <a:cs typeface="Albert Sans Medium"/>
                <a:sym typeface="Albert Sans Medium"/>
              </a:defRPr>
            </a:lvl2pPr>
            <a:lvl3pPr lvl="2" rtl="0">
              <a:spcBef>
                <a:spcPts val="0"/>
              </a:spcBef>
              <a:spcAft>
                <a:spcPts val="0"/>
              </a:spcAft>
              <a:buClr>
                <a:schemeClr val="accent1"/>
              </a:buClr>
              <a:buSzPts val="3500"/>
              <a:buFont typeface="Albert Sans Medium"/>
              <a:buNone/>
              <a:defRPr sz="3500">
                <a:solidFill>
                  <a:schemeClr val="accent1"/>
                </a:solidFill>
                <a:latin typeface="Albert Sans Medium"/>
                <a:ea typeface="Albert Sans Medium"/>
                <a:cs typeface="Albert Sans Medium"/>
                <a:sym typeface="Albert Sans Medium"/>
              </a:defRPr>
            </a:lvl3pPr>
            <a:lvl4pPr lvl="3" rtl="0">
              <a:spcBef>
                <a:spcPts val="0"/>
              </a:spcBef>
              <a:spcAft>
                <a:spcPts val="0"/>
              </a:spcAft>
              <a:buClr>
                <a:schemeClr val="accent1"/>
              </a:buClr>
              <a:buSzPts val="3500"/>
              <a:buFont typeface="Albert Sans Medium"/>
              <a:buNone/>
              <a:defRPr sz="3500">
                <a:solidFill>
                  <a:schemeClr val="accent1"/>
                </a:solidFill>
                <a:latin typeface="Albert Sans Medium"/>
                <a:ea typeface="Albert Sans Medium"/>
                <a:cs typeface="Albert Sans Medium"/>
                <a:sym typeface="Albert Sans Medium"/>
              </a:defRPr>
            </a:lvl4pPr>
            <a:lvl5pPr lvl="4" rtl="0">
              <a:spcBef>
                <a:spcPts val="0"/>
              </a:spcBef>
              <a:spcAft>
                <a:spcPts val="0"/>
              </a:spcAft>
              <a:buClr>
                <a:schemeClr val="accent1"/>
              </a:buClr>
              <a:buSzPts val="3500"/>
              <a:buFont typeface="Albert Sans Medium"/>
              <a:buNone/>
              <a:defRPr sz="3500">
                <a:solidFill>
                  <a:schemeClr val="accent1"/>
                </a:solidFill>
                <a:latin typeface="Albert Sans Medium"/>
                <a:ea typeface="Albert Sans Medium"/>
                <a:cs typeface="Albert Sans Medium"/>
                <a:sym typeface="Albert Sans Medium"/>
              </a:defRPr>
            </a:lvl5pPr>
            <a:lvl6pPr lvl="5" rtl="0">
              <a:spcBef>
                <a:spcPts val="0"/>
              </a:spcBef>
              <a:spcAft>
                <a:spcPts val="0"/>
              </a:spcAft>
              <a:buClr>
                <a:schemeClr val="accent1"/>
              </a:buClr>
              <a:buSzPts val="3500"/>
              <a:buFont typeface="Albert Sans Medium"/>
              <a:buNone/>
              <a:defRPr sz="3500">
                <a:solidFill>
                  <a:schemeClr val="accent1"/>
                </a:solidFill>
                <a:latin typeface="Albert Sans Medium"/>
                <a:ea typeface="Albert Sans Medium"/>
                <a:cs typeface="Albert Sans Medium"/>
                <a:sym typeface="Albert Sans Medium"/>
              </a:defRPr>
            </a:lvl6pPr>
            <a:lvl7pPr lvl="6" rtl="0">
              <a:spcBef>
                <a:spcPts val="0"/>
              </a:spcBef>
              <a:spcAft>
                <a:spcPts val="0"/>
              </a:spcAft>
              <a:buClr>
                <a:schemeClr val="accent1"/>
              </a:buClr>
              <a:buSzPts val="3500"/>
              <a:buFont typeface="Albert Sans Medium"/>
              <a:buNone/>
              <a:defRPr sz="3500">
                <a:solidFill>
                  <a:schemeClr val="accent1"/>
                </a:solidFill>
                <a:latin typeface="Albert Sans Medium"/>
                <a:ea typeface="Albert Sans Medium"/>
                <a:cs typeface="Albert Sans Medium"/>
                <a:sym typeface="Albert Sans Medium"/>
              </a:defRPr>
            </a:lvl7pPr>
            <a:lvl8pPr lvl="7" rtl="0">
              <a:spcBef>
                <a:spcPts val="0"/>
              </a:spcBef>
              <a:spcAft>
                <a:spcPts val="0"/>
              </a:spcAft>
              <a:buClr>
                <a:schemeClr val="accent1"/>
              </a:buClr>
              <a:buSzPts val="3500"/>
              <a:buFont typeface="Albert Sans Medium"/>
              <a:buNone/>
              <a:defRPr sz="3500">
                <a:solidFill>
                  <a:schemeClr val="accent1"/>
                </a:solidFill>
                <a:latin typeface="Albert Sans Medium"/>
                <a:ea typeface="Albert Sans Medium"/>
                <a:cs typeface="Albert Sans Medium"/>
                <a:sym typeface="Albert Sans Medium"/>
              </a:defRPr>
            </a:lvl8pPr>
            <a:lvl9pPr lvl="8" rtl="0">
              <a:spcBef>
                <a:spcPts val="0"/>
              </a:spcBef>
              <a:spcAft>
                <a:spcPts val="0"/>
              </a:spcAft>
              <a:buClr>
                <a:schemeClr val="accent1"/>
              </a:buClr>
              <a:buSzPts val="3500"/>
              <a:buFont typeface="Albert Sans Medium"/>
              <a:buNone/>
              <a:defRPr sz="3500">
                <a:solidFill>
                  <a:schemeClr val="accent1"/>
                </a:solidFill>
                <a:latin typeface="Albert Sans Medium"/>
                <a:ea typeface="Albert Sans Medium"/>
                <a:cs typeface="Albert Sans Medium"/>
                <a:sym typeface="Albert Sans Medium"/>
              </a:defRPr>
            </a:lvl9pPr>
          </a:lstStyle>
          <a:p>
            <a:endParaRPr/>
          </a:p>
        </p:txBody>
      </p:sp>
      <p:sp>
        <p:nvSpPr>
          <p:cNvPr id="41" name="Google Shape;41;p7"/>
          <p:cNvSpPr txBox="1">
            <a:spLocks noGrp="1"/>
          </p:cNvSpPr>
          <p:nvPr>
            <p:ph type="body" idx="1"/>
          </p:nvPr>
        </p:nvSpPr>
        <p:spPr>
          <a:xfrm>
            <a:off x="1248425" y="1882650"/>
            <a:ext cx="4454100" cy="2078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60"/>
        <p:cNvGrpSpPr/>
        <p:nvPr/>
      </p:nvGrpSpPr>
      <p:grpSpPr>
        <a:xfrm>
          <a:off x="0" y="0"/>
          <a:ext cx="0" cy="0"/>
          <a:chOff x="0" y="0"/>
          <a:chExt cx="0" cy="0"/>
        </a:xfrm>
      </p:grpSpPr>
      <p:pic>
        <p:nvPicPr>
          <p:cNvPr id="61" name="Google Shape;61;p13"/>
          <p:cNvPicPr preferRelativeResize="0"/>
          <p:nvPr/>
        </p:nvPicPr>
        <p:blipFill>
          <a:blip r:embed="rId2">
            <a:alphaModFix/>
          </a:blip>
          <a:stretch>
            <a:fillRect/>
          </a:stretch>
        </p:blipFill>
        <p:spPr>
          <a:xfrm>
            <a:off x="0" y="0"/>
            <a:ext cx="9144000" cy="5143500"/>
          </a:xfrm>
          <a:prstGeom prst="rect">
            <a:avLst/>
          </a:prstGeom>
          <a:noFill/>
          <a:ln>
            <a:noFill/>
          </a:ln>
        </p:spPr>
      </p:pic>
      <p:sp>
        <p:nvSpPr>
          <p:cNvPr id="62" name="Google Shape;62;p13"/>
          <p:cNvSpPr/>
          <p:nvPr/>
        </p:nvSpPr>
        <p:spPr>
          <a:xfrm>
            <a:off x="255300" y="236250"/>
            <a:ext cx="8633400" cy="4671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txBox="1">
            <a:spLocks noGrp="1"/>
          </p:cNvSpPr>
          <p:nvPr>
            <p:ph type="title" hasCustomPrompt="1"/>
          </p:nvPr>
        </p:nvSpPr>
        <p:spPr>
          <a:xfrm>
            <a:off x="944850" y="1556475"/>
            <a:ext cx="712800" cy="5796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500" b="1">
                <a:solidFill>
                  <a:schemeClr val="lt1"/>
                </a:solidFill>
                <a:latin typeface="Albert Sans"/>
                <a:ea typeface="Albert Sans"/>
                <a:cs typeface="Albert Sans"/>
                <a:sym typeface="Albert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 name="Google Shape;64;p13"/>
          <p:cNvSpPr txBox="1">
            <a:spLocks noGrp="1"/>
          </p:cNvSpPr>
          <p:nvPr>
            <p:ph type="subTitle" idx="1"/>
          </p:nvPr>
        </p:nvSpPr>
        <p:spPr>
          <a:xfrm>
            <a:off x="1657493" y="1983675"/>
            <a:ext cx="2285400" cy="593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highlight>
                  <a:schemeClr val="dk1"/>
                </a:highlight>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5" name="Google Shape;65;p13"/>
          <p:cNvSpPr txBox="1">
            <a:spLocks noGrp="1"/>
          </p:cNvSpPr>
          <p:nvPr>
            <p:ph type="subTitle" idx="2"/>
          </p:nvPr>
        </p:nvSpPr>
        <p:spPr>
          <a:xfrm>
            <a:off x="1657500" y="1556475"/>
            <a:ext cx="2914500" cy="579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Bebas Neue"/>
              <a:buNone/>
              <a:defRPr sz="2200" b="1"/>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6" name="Google Shape;66;p13"/>
          <p:cNvSpPr txBox="1">
            <a:spLocks noGrp="1"/>
          </p:cNvSpPr>
          <p:nvPr>
            <p:ph type="title" idx="3"/>
          </p:nvPr>
        </p:nvSpPr>
        <p:spPr>
          <a:xfrm>
            <a:off x="715100" y="535000"/>
            <a:ext cx="7713900" cy="5478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accent1"/>
              </a:buClr>
              <a:buSzPts val="3500"/>
              <a:buFont typeface="Albert Sans Medium"/>
              <a:buNone/>
              <a:defRPr>
                <a:solidFill>
                  <a:schemeClr val="accent1"/>
                </a:solidFill>
                <a:latin typeface="Albert Sans SemiBold"/>
                <a:ea typeface="Albert Sans SemiBold"/>
                <a:cs typeface="Albert Sans SemiBold"/>
                <a:sym typeface="Albert Sans SemiBold"/>
              </a:defRPr>
            </a:lvl1pPr>
            <a:lvl2pPr lvl="1" rtl="0">
              <a:spcBef>
                <a:spcPts val="0"/>
              </a:spcBef>
              <a:spcAft>
                <a:spcPts val="0"/>
              </a:spcAft>
              <a:buClr>
                <a:schemeClr val="accent1"/>
              </a:buClr>
              <a:buSzPts val="3500"/>
              <a:buFont typeface="Albert Sans Medium"/>
              <a:buNone/>
              <a:defRPr sz="3500">
                <a:solidFill>
                  <a:schemeClr val="accent1"/>
                </a:solidFill>
                <a:latin typeface="Albert Sans Medium"/>
                <a:ea typeface="Albert Sans Medium"/>
                <a:cs typeface="Albert Sans Medium"/>
                <a:sym typeface="Albert Sans Medium"/>
              </a:defRPr>
            </a:lvl2pPr>
            <a:lvl3pPr lvl="2" rtl="0">
              <a:spcBef>
                <a:spcPts val="0"/>
              </a:spcBef>
              <a:spcAft>
                <a:spcPts val="0"/>
              </a:spcAft>
              <a:buClr>
                <a:schemeClr val="accent1"/>
              </a:buClr>
              <a:buSzPts val="3500"/>
              <a:buFont typeface="Albert Sans Medium"/>
              <a:buNone/>
              <a:defRPr sz="3500">
                <a:solidFill>
                  <a:schemeClr val="accent1"/>
                </a:solidFill>
                <a:latin typeface="Albert Sans Medium"/>
                <a:ea typeface="Albert Sans Medium"/>
                <a:cs typeface="Albert Sans Medium"/>
                <a:sym typeface="Albert Sans Medium"/>
              </a:defRPr>
            </a:lvl3pPr>
            <a:lvl4pPr lvl="3" rtl="0">
              <a:spcBef>
                <a:spcPts val="0"/>
              </a:spcBef>
              <a:spcAft>
                <a:spcPts val="0"/>
              </a:spcAft>
              <a:buClr>
                <a:schemeClr val="accent1"/>
              </a:buClr>
              <a:buSzPts val="3500"/>
              <a:buFont typeface="Albert Sans Medium"/>
              <a:buNone/>
              <a:defRPr sz="3500">
                <a:solidFill>
                  <a:schemeClr val="accent1"/>
                </a:solidFill>
                <a:latin typeface="Albert Sans Medium"/>
                <a:ea typeface="Albert Sans Medium"/>
                <a:cs typeface="Albert Sans Medium"/>
                <a:sym typeface="Albert Sans Medium"/>
              </a:defRPr>
            </a:lvl4pPr>
            <a:lvl5pPr lvl="4" rtl="0">
              <a:spcBef>
                <a:spcPts val="0"/>
              </a:spcBef>
              <a:spcAft>
                <a:spcPts val="0"/>
              </a:spcAft>
              <a:buClr>
                <a:schemeClr val="accent1"/>
              </a:buClr>
              <a:buSzPts val="3500"/>
              <a:buFont typeface="Albert Sans Medium"/>
              <a:buNone/>
              <a:defRPr sz="3500">
                <a:solidFill>
                  <a:schemeClr val="accent1"/>
                </a:solidFill>
                <a:latin typeface="Albert Sans Medium"/>
                <a:ea typeface="Albert Sans Medium"/>
                <a:cs typeface="Albert Sans Medium"/>
                <a:sym typeface="Albert Sans Medium"/>
              </a:defRPr>
            </a:lvl5pPr>
            <a:lvl6pPr lvl="5" rtl="0">
              <a:spcBef>
                <a:spcPts val="0"/>
              </a:spcBef>
              <a:spcAft>
                <a:spcPts val="0"/>
              </a:spcAft>
              <a:buClr>
                <a:schemeClr val="accent1"/>
              </a:buClr>
              <a:buSzPts val="3500"/>
              <a:buFont typeface="Albert Sans Medium"/>
              <a:buNone/>
              <a:defRPr sz="3500">
                <a:solidFill>
                  <a:schemeClr val="accent1"/>
                </a:solidFill>
                <a:latin typeface="Albert Sans Medium"/>
                <a:ea typeface="Albert Sans Medium"/>
                <a:cs typeface="Albert Sans Medium"/>
                <a:sym typeface="Albert Sans Medium"/>
              </a:defRPr>
            </a:lvl6pPr>
            <a:lvl7pPr lvl="6" rtl="0">
              <a:spcBef>
                <a:spcPts val="0"/>
              </a:spcBef>
              <a:spcAft>
                <a:spcPts val="0"/>
              </a:spcAft>
              <a:buClr>
                <a:schemeClr val="accent1"/>
              </a:buClr>
              <a:buSzPts val="3500"/>
              <a:buFont typeface="Albert Sans Medium"/>
              <a:buNone/>
              <a:defRPr sz="3500">
                <a:solidFill>
                  <a:schemeClr val="accent1"/>
                </a:solidFill>
                <a:latin typeface="Albert Sans Medium"/>
                <a:ea typeface="Albert Sans Medium"/>
                <a:cs typeface="Albert Sans Medium"/>
                <a:sym typeface="Albert Sans Medium"/>
              </a:defRPr>
            </a:lvl7pPr>
            <a:lvl8pPr lvl="7" rtl="0">
              <a:spcBef>
                <a:spcPts val="0"/>
              </a:spcBef>
              <a:spcAft>
                <a:spcPts val="0"/>
              </a:spcAft>
              <a:buClr>
                <a:schemeClr val="accent1"/>
              </a:buClr>
              <a:buSzPts val="3500"/>
              <a:buFont typeface="Albert Sans Medium"/>
              <a:buNone/>
              <a:defRPr sz="3500">
                <a:solidFill>
                  <a:schemeClr val="accent1"/>
                </a:solidFill>
                <a:latin typeface="Albert Sans Medium"/>
                <a:ea typeface="Albert Sans Medium"/>
                <a:cs typeface="Albert Sans Medium"/>
                <a:sym typeface="Albert Sans Medium"/>
              </a:defRPr>
            </a:lvl8pPr>
            <a:lvl9pPr lvl="8" rtl="0">
              <a:spcBef>
                <a:spcPts val="0"/>
              </a:spcBef>
              <a:spcAft>
                <a:spcPts val="0"/>
              </a:spcAft>
              <a:buClr>
                <a:schemeClr val="accent1"/>
              </a:buClr>
              <a:buSzPts val="3500"/>
              <a:buFont typeface="Albert Sans Medium"/>
              <a:buNone/>
              <a:defRPr sz="3500">
                <a:solidFill>
                  <a:schemeClr val="accent1"/>
                </a:solidFill>
                <a:latin typeface="Albert Sans Medium"/>
                <a:ea typeface="Albert Sans Medium"/>
                <a:cs typeface="Albert Sans Medium"/>
                <a:sym typeface="Albert Sans Medium"/>
              </a:defRPr>
            </a:lvl9pPr>
          </a:lstStyle>
          <a:p>
            <a:endParaRPr/>
          </a:p>
        </p:txBody>
      </p:sp>
      <p:sp>
        <p:nvSpPr>
          <p:cNvPr id="67" name="Google Shape;67;p13"/>
          <p:cNvSpPr txBox="1">
            <a:spLocks noGrp="1"/>
          </p:cNvSpPr>
          <p:nvPr>
            <p:ph type="title" idx="4" hasCustomPrompt="1"/>
          </p:nvPr>
        </p:nvSpPr>
        <p:spPr>
          <a:xfrm>
            <a:off x="4572025" y="1556475"/>
            <a:ext cx="712800" cy="5796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500" b="1">
                <a:solidFill>
                  <a:schemeClr val="lt1"/>
                </a:solidFill>
                <a:latin typeface="Albert Sans"/>
                <a:ea typeface="Albert Sans"/>
                <a:cs typeface="Albert Sans"/>
                <a:sym typeface="Albert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 name="Google Shape;68;p13"/>
          <p:cNvSpPr txBox="1">
            <a:spLocks noGrp="1"/>
          </p:cNvSpPr>
          <p:nvPr>
            <p:ph type="subTitle" idx="5"/>
          </p:nvPr>
        </p:nvSpPr>
        <p:spPr>
          <a:xfrm>
            <a:off x="5284643" y="1983675"/>
            <a:ext cx="2285400" cy="593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highlight>
                  <a:schemeClr val="dk1"/>
                </a:highlight>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 name="Google Shape;69;p13"/>
          <p:cNvSpPr txBox="1">
            <a:spLocks noGrp="1"/>
          </p:cNvSpPr>
          <p:nvPr>
            <p:ph type="subTitle" idx="6"/>
          </p:nvPr>
        </p:nvSpPr>
        <p:spPr>
          <a:xfrm>
            <a:off x="5284650" y="1556475"/>
            <a:ext cx="2914500" cy="579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Bebas Neue"/>
              <a:buNone/>
              <a:defRPr sz="2200" b="1"/>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0" name="Google Shape;70;p13"/>
          <p:cNvSpPr txBox="1">
            <a:spLocks noGrp="1"/>
          </p:cNvSpPr>
          <p:nvPr>
            <p:ph type="title" idx="7" hasCustomPrompt="1"/>
          </p:nvPr>
        </p:nvSpPr>
        <p:spPr>
          <a:xfrm>
            <a:off x="944850" y="3024425"/>
            <a:ext cx="712800" cy="579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sz="2500" b="1">
                <a:solidFill>
                  <a:schemeClr val="lt1"/>
                </a:solidFill>
                <a:latin typeface="Albert Sans"/>
                <a:ea typeface="Albert Sans"/>
                <a:cs typeface="Albert Sans"/>
                <a:sym typeface="Albert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a:spLocks noGrp="1"/>
          </p:cNvSpPr>
          <p:nvPr>
            <p:ph type="subTitle" idx="8"/>
          </p:nvPr>
        </p:nvSpPr>
        <p:spPr>
          <a:xfrm>
            <a:off x="1657493" y="3451625"/>
            <a:ext cx="2285400" cy="593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highlight>
                  <a:schemeClr val="dk1"/>
                </a:highlight>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 name="Google Shape;72;p13"/>
          <p:cNvSpPr txBox="1">
            <a:spLocks noGrp="1"/>
          </p:cNvSpPr>
          <p:nvPr>
            <p:ph type="subTitle" idx="9"/>
          </p:nvPr>
        </p:nvSpPr>
        <p:spPr>
          <a:xfrm>
            <a:off x="1657500" y="3024425"/>
            <a:ext cx="2914500" cy="579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Bebas Neue"/>
              <a:buNone/>
              <a:defRPr sz="2200" b="1"/>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3" name="Google Shape;73;p13"/>
          <p:cNvSpPr txBox="1">
            <a:spLocks noGrp="1"/>
          </p:cNvSpPr>
          <p:nvPr>
            <p:ph type="title" idx="13" hasCustomPrompt="1"/>
          </p:nvPr>
        </p:nvSpPr>
        <p:spPr>
          <a:xfrm>
            <a:off x="4572025" y="3024425"/>
            <a:ext cx="712800" cy="579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sz="2500" b="1">
                <a:solidFill>
                  <a:schemeClr val="lt1"/>
                </a:solidFill>
                <a:latin typeface="Albert Sans"/>
                <a:ea typeface="Albert Sans"/>
                <a:cs typeface="Albert Sans"/>
                <a:sym typeface="Albert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4" name="Google Shape;74;p13"/>
          <p:cNvSpPr txBox="1">
            <a:spLocks noGrp="1"/>
          </p:cNvSpPr>
          <p:nvPr>
            <p:ph type="subTitle" idx="14"/>
          </p:nvPr>
        </p:nvSpPr>
        <p:spPr>
          <a:xfrm>
            <a:off x="5284643" y="3451625"/>
            <a:ext cx="2285400" cy="593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highlight>
                  <a:schemeClr val="dk1"/>
                </a:highlight>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5" name="Google Shape;75;p13"/>
          <p:cNvSpPr txBox="1">
            <a:spLocks noGrp="1"/>
          </p:cNvSpPr>
          <p:nvPr>
            <p:ph type="subTitle" idx="15"/>
          </p:nvPr>
        </p:nvSpPr>
        <p:spPr>
          <a:xfrm>
            <a:off x="5284650" y="3024425"/>
            <a:ext cx="2914500" cy="579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Bebas Neue"/>
              <a:buNone/>
              <a:defRPr sz="2200" b="1"/>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67"/>
        <p:cNvGrpSpPr/>
        <p:nvPr/>
      </p:nvGrpSpPr>
      <p:grpSpPr>
        <a:xfrm>
          <a:off x="0" y="0"/>
          <a:ext cx="0" cy="0"/>
          <a:chOff x="0" y="0"/>
          <a:chExt cx="0" cy="0"/>
        </a:xfrm>
      </p:grpSpPr>
      <p:pic>
        <p:nvPicPr>
          <p:cNvPr id="168" name="Google Shape;168;p24"/>
          <p:cNvPicPr preferRelativeResize="0"/>
          <p:nvPr/>
        </p:nvPicPr>
        <p:blipFill rotWithShape="1">
          <a:blip r:embed="rId2">
            <a:alphaModFix/>
          </a:blip>
          <a:srcRect l="9395" b="9395"/>
          <a:stretch/>
        </p:blipFill>
        <p:spPr>
          <a:xfrm rot="10800000">
            <a:off x="0" y="0"/>
            <a:ext cx="9144000" cy="5143500"/>
          </a:xfrm>
          <a:prstGeom prst="rect">
            <a:avLst/>
          </a:prstGeom>
          <a:noFill/>
          <a:ln>
            <a:noFill/>
          </a:ln>
        </p:spPr>
      </p:pic>
      <p:sp>
        <p:nvSpPr>
          <p:cNvPr id="169" name="Google Shape;169;p24"/>
          <p:cNvSpPr/>
          <p:nvPr/>
        </p:nvSpPr>
        <p:spPr>
          <a:xfrm rot="10800000">
            <a:off x="255300" y="236250"/>
            <a:ext cx="8633400" cy="4671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70"/>
        <p:cNvGrpSpPr/>
        <p:nvPr/>
      </p:nvGrpSpPr>
      <p:grpSpPr>
        <a:xfrm>
          <a:off x="0" y="0"/>
          <a:ext cx="0" cy="0"/>
          <a:chOff x="0" y="0"/>
          <a:chExt cx="0" cy="0"/>
        </a:xfrm>
      </p:grpSpPr>
      <p:pic>
        <p:nvPicPr>
          <p:cNvPr id="171" name="Google Shape;171;p25"/>
          <p:cNvPicPr preferRelativeResize="0"/>
          <p:nvPr/>
        </p:nvPicPr>
        <p:blipFill rotWithShape="1">
          <a:blip r:embed="rId2">
            <a:alphaModFix/>
          </a:blip>
          <a:srcRect l="9395" b="9395"/>
          <a:stretch/>
        </p:blipFill>
        <p:spPr>
          <a:xfrm>
            <a:off x="0" y="0"/>
            <a:ext cx="9144000" cy="5143500"/>
          </a:xfrm>
          <a:prstGeom prst="rect">
            <a:avLst/>
          </a:prstGeom>
          <a:noFill/>
          <a:ln>
            <a:noFill/>
          </a:ln>
        </p:spPr>
      </p:pic>
      <p:sp>
        <p:nvSpPr>
          <p:cNvPr id="172" name="Google Shape;172;p25"/>
          <p:cNvSpPr/>
          <p:nvPr/>
        </p:nvSpPr>
        <p:spPr>
          <a:xfrm>
            <a:off x="255300" y="236250"/>
            <a:ext cx="8633400" cy="4671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54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accent1"/>
              </a:buClr>
              <a:buSzPts val="3100"/>
              <a:buFont typeface="Albert Sans"/>
              <a:buNone/>
              <a:defRPr sz="3100" b="1">
                <a:solidFill>
                  <a:schemeClr val="accent1"/>
                </a:solidFill>
                <a:latin typeface="Albert Sans"/>
                <a:ea typeface="Albert Sans"/>
                <a:cs typeface="Albert Sans"/>
                <a:sym typeface="Albert Sans"/>
              </a:defRPr>
            </a:lvl1pPr>
            <a:lvl2pPr lvl="1" algn="ctr" rtl="0">
              <a:spcBef>
                <a:spcPts val="0"/>
              </a:spcBef>
              <a:spcAft>
                <a:spcPts val="0"/>
              </a:spcAft>
              <a:buClr>
                <a:schemeClr val="accent1"/>
              </a:buClr>
              <a:buSzPts val="3100"/>
              <a:buFont typeface="Albert Sans"/>
              <a:buNone/>
              <a:defRPr sz="3100" b="1">
                <a:solidFill>
                  <a:schemeClr val="accent1"/>
                </a:solidFill>
                <a:latin typeface="Albert Sans"/>
                <a:ea typeface="Albert Sans"/>
                <a:cs typeface="Albert Sans"/>
                <a:sym typeface="Albert Sans"/>
              </a:defRPr>
            </a:lvl2pPr>
            <a:lvl3pPr lvl="2" algn="ctr" rtl="0">
              <a:spcBef>
                <a:spcPts val="0"/>
              </a:spcBef>
              <a:spcAft>
                <a:spcPts val="0"/>
              </a:spcAft>
              <a:buClr>
                <a:schemeClr val="accent1"/>
              </a:buClr>
              <a:buSzPts val="3100"/>
              <a:buFont typeface="Albert Sans"/>
              <a:buNone/>
              <a:defRPr sz="3100" b="1">
                <a:solidFill>
                  <a:schemeClr val="accent1"/>
                </a:solidFill>
                <a:latin typeface="Albert Sans"/>
                <a:ea typeface="Albert Sans"/>
                <a:cs typeface="Albert Sans"/>
                <a:sym typeface="Albert Sans"/>
              </a:defRPr>
            </a:lvl3pPr>
            <a:lvl4pPr lvl="3" algn="ctr" rtl="0">
              <a:spcBef>
                <a:spcPts val="0"/>
              </a:spcBef>
              <a:spcAft>
                <a:spcPts val="0"/>
              </a:spcAft>
              <a:buClr>
                <a:schemeClr val="accent1"/>
              </a:buClr>
              <a:buSzPts val="3100"/>
              <a:buFont typeface="Albert Sans"/>
              <a:buNone/>
              <a:defRPr sz="3100" b="1">
                <a:solidFill>
                  <a:schemeClr val="accent1"/>
                </a:solidFill>
                <a:latin typeface="Albert Sans"/>
                <a:ea typeface="Albert Sans"/>
                <a:cs typeface="Albert Sans"/>
                <a:sym typeface="Albert Sans"/>
              </a:defRPr>
            </a:lvl4pPr>
            <a:lvl5pPr lvl="4" algn="ctr" rtl="0">
              <a:spcBef>
                <a:spcPts val="0"/>
              </a:spcBef>
              <a:spcAft>
                <a:spcPts val="0"/>
              </a:spcAft>
              <a:buClr>
                <a:schemeClr val="accent1"/>
              </a:buClr>
              <a:buSzPts val="3100"/>
              <a:buFont typeface="Albert Sans"/>
              <a:buNone/>
              <a:defRPr sz="3100" b="1">
                <a:solidFill>
                  <a:schemeClr val="accent1"/>
                </a:solidFill>
                <a:latin typeface="Albert Sans"/>
                <a:ea typeface="Albert Sans"/>
                <a:cs typeface="Albert Sans"/>
                <a:sym typeface="Albert Sans"/>
              </a:defRPr>
            </a:lvl5pPr>
            <a:lvl6pPr lvl="5" algn="ctr" rtl="0">
              <a:spcBef>
                <a:spcPts val="0"/>
              </a:spcBef>
              <a:spcAft>
                <a:spcPts val="0"/>
              </a:spcAft>
              <a:buClr>
                <a:schemeClr val="accent1"/>
              </a:buClr>
              <a:buSzPts val="3100"/>
              <a:buFont typeface="Albert Sans"/>
              <a:buNone/>
              <a:defRPr sz="3100" b="1">
                <a:solidFill>
                  <a:schemeClr val="accent1"/>
                </a:solidFill>
                <a:latin typeface="Albert Sans"/>
                <a:ea typeface="Albert Sans"/>
                <a:cs typeface="Albert Sans"/>
                <a:sym typeface="Albert Sans"/>
              </a:defRPr>
            </a:lvl6pPr>
            <a:lvl7pPr lvl="6" algn="ctr" rtl="0">
              <a:spcBef>
                <a:spcPts val="0"/>
              </a:spcBef>
              <a:spcAft>
                <a:spcPts val="0"/>
              </a:spcAft>
              <a:buClr>
                <a:schemeClr val="accent1"/>
              </a:buClr>
              <a:buSzPts val="3100"/>
              <a:buFont typeface="Albert Sans"/>
              <a:buNone/>
              <a:defRPr sz="3100" b="1">
                <a:solidFill>
                  <a:schemeClr val="accent1"/>
                </a:solidFill>
                <a:latin typeface="Albert Sans"/>
                <a:ea typeface="Albert Sans"/>
                <a:cs typeface="Albert Sans"/>
                <a:sym typeface="Albert Sans"/>
              </a:defRPr>
            </a:lvl7pPr>
            <a:lvl8pPr lvl="7" algn="ctr" rtl="0">
              <a:spcBef>
                <a:spcPts val="0"/>
              </a:spcBef>
              <a:spcAft>
                <a:spcPts val="0"/>
              </a:spcAft>
              <a:buClr>
                <a:schemeClr val="accent1"/>
              </a:buClr>
              <a:buSzPts val="3100"/>
              <a:buFont typeface="Albert Sans"/>
              <a:buNone/>
              <a:defRPr sz="3100" b="1">
                <a:solidFill>
                  <a:schemeClr val="accent1"/>
                </a:solidFill>
                <a:latin typeface="Albert Sans"/>
                <a:ea typeface="Albert Sans"/>
                <a:cs typeface="Albert Sans"/>
                <a:sym typeface="Albert Sans"/>
              </a:defRPr>
            </a:lvl8pPr>
            <a:lvl9pPr lvl="8" algn="ctr" rtl="0">
              <a:spcBef>
                <a:spcPts val="0"/>
              </a:spcBef>
              <a:spcAft>
                <a:spcPts val="0"/>
              </a:spcAft>
              <a:buClr>
                <a:schemeClr val="accent1"/>
              </a:buClr>
              <a:buSzPts val="3100"/>
              <a:buFont typeface="Albert Sans"/>
              <a:buNone/>
              <a:defRPr sz="3100" b="1">
                <a:solidFill>
                  <a:schemeClr val="accent1"/>
                </a:solidFill>
                <a:latin typeface="Albert Sans"/>
                <a:ea typeface="Albert Sans"/>
                <a:cs typeface="Albert Sans"/>
                <a:sym typeface="Albert Sans"/>
              </a:defRPr>
            </a:lvl9pPr>
          </a:lstStyle>
          <a:p>
            <a:endParaRPr/>
          </a:p>
        </p:txBody>
      </p:sp>
      <p:sp>
        <p:nvSpPr>
          <p:cNvPr id="7" name="Google Shape;7;p1"/>
          <p:cNvSpPr txBox="1">
            <a:spLocks noGrp="1"/>
          </p:cNvSpPr>
          <p:nvPr>
            <p:ph type="body" idx="1"/>
          </p:nvPr>
        </p:nvSpPr>
        <p:spPr>
          <a:xfrm>
            <a:off x="715100" y="1152475"/>
            <a:ext cx="7713900" cy="3456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1"/>
              </a:buClr>
              <a:buSzPts val="1400"/>
              <a:buFont typeface="Albert Sans"/>
              <a:buChar char="●"/>
              <a:defRPr>
                <a:solidFill>
                  <a:schemeClr val="accent1"/>
                </a:solidFill>
                <a:latin typeface="Albert Sans"/>
                <a:ea typeface="Albert Sans"/>
                <a:cs typeface="Albert Sans"/>
                <a:sym typeface="Albert Sans"/>
              </a:defRPr>
            </a:lvl1pPr>
            <a:lvl2pPr marL="914400" lvl="1" indent="-317500">
              <a:lnSpc>
                <a:spcPct val="100000"/>
              </a:lnSpc>
              <a:spcBef>
                <a:spcPts val="0"/>
              </a:spcBef>
              <a:spcAft>
                <a:spcPts val="0"/>
              </a:spcAft>
              <a:buClr>
                <a:schemeClr val="accent1"/>
              </a:buClr>
              <a:buSzPts val="1400"/>
              <a:buFont typeface="Albert Sans"/>
              <a:buChar char="○"/>
              <a:defRPr>
                <a:solidFill>
                  <a:schemeClr val="accent1"/>
                </a:solidFill>
                <a:latin typeface="Albert Sans"/>
                <a:ea typeface="Albert Sans"/>
                <a:cs typeface="Albert Sans"/>
                <a:sym typeface="Albert Sans"/>
              </a:defRPr>
            </a:lvl2pPr>
            <a:lvl3pPr marL="1371600" lvl="2" indent="-317500">
              <a:lnSpc>
                <a:spcPct val="100000"/>
              </a:lnSpc>
              <a:spcBef>
                <a:spcPts val="0"/>
              </a:spcBef>
              <a:spcAft>
                <a:spcPts val="0"/>
              </a:spcAft>
              <a:buClr>
                <a:schemeClr val="accent1"/>
              </a:buClr>
              <a:buSzPts val="1400"/>
              <a:buFont typeface="Albert Sans"/>
              <a:buChar char="■"/>
              <a:defRPr>
                <a:solidFill>
                  <a:schemeClr val="accent1"/>
                </a:solidFill>
                <a:latin typeface="Albert Sans"/>
                <a:ea typeface="Albert Sans"/>
                <a:cs typeface="Albert Sans"/>
                <a:sym typeface="Albert Sans"/>
              </a:defRPr>
            </a:lvl3pPr>
            <a:lvl4pPr marL="1828800" lvl="3" indent="-317500">
              <a:lnSpc>
                <a:spcPct val="100000"/>
              </a:lnSpc>
              <a:spcBef>
                <a:spcPts val="0"/>
              </a:spcBef>
              <a:spcAft>
                <a:spcPts val="0"/>
              </a:spcAft>
              <a:buClr>
                <a:schemeClr val="accent1"/>
              </a:buClr>
              <a:buSzPts val="1400"/>
              <a:buFont typeface="Albert Sans"/>
              <a:buChar char="●"/>
              <a:defRPr>
                <a:solidFill>
                  <a:schemeClr val="accent1"/>
                </a:solidFill>
                <a:latin typeface="Albert Sans"/>
                <a:ea typeface="Albert Sans"/>
                <a:cs typeface="Albert Sans"/>
                <a:sym typeface="Albert Sans"/>
              </a:defRPr>
            </a:lvl4pPr>
            <a:lvl5pPr marL="2286000" lvl="4" indent="-317500">
              <a:lnSpc>
                <a:spcPct val="100000"/>
              </a:lnSpc>
              <a:spcBef>
                <a:spcPts val="0"/>
              </a:spcBef>
              <a:spcAft>
                <a:spcPts val="0"/>
              </a:spcAft>
              <a:buClr>
                <a:schemeClr val="accent1"/>
              </a:buClr>
              <a:buSzPts val="1400"/>
              <a:buFont typeface="Albert Sans"/>
              <a:buChar char="○"/>
              <a:defRPr>
                <a:solidFill>
                  <a:schemeClr val="accent1"/>
                </a:solidFill>
                <a:latin typeface="Albert Sans"/>
                <a:ea typeface="Albert Sans"/>
                <a:cs typeface="Albert Sans"/>
                <a:sym typeface="Albert Sans"/>
              </a:defRPr>
            </a:lvl5pPr>
            <a:lvl6pPr marL="2743200" lvl="5" indent="-317500">
              <a:lnSpc>
                <a:spcPct val="100000"/>
              </a:lnSpc>
              <a:spcBef>
                <a:spcPts val="0"/>
              </a:spcBef>
              <a:spcAft>
                <a:spcPts val="0"/>
              </a:spcAft>
              <a:buClr>
                <a:schemeClr val="accent1"/>
              </a:buClr>
              <a:buSzPts val="1400"/>
              <a:buFont typeface="Albert Sans"/>
              <a:buChar char="■"/>
              <a:defRPr>
                <a:solidFill>
                  <a:schemeClr val="accent1"/>
                </a:solidFill>
                <a:latin typeface="Albert Sans"/>
                <a:ea typeface="Albert Sans"/>
                <a:cs typeface="Albert Sans"/>
                <a:sym typeface="Albert Sans"/>
              </a:defRPr>
            </a:lvl6pPr>
            <a:lvl7pPr marL="3200400" lvl="6" indent="-317500">
              <a:lnSpc>
                <a:spcPct val="100000"/>
              </a:lnSpc>
              <a:spcBef>
                <a:spcPts val="0"/>
              </a:spcBef>
              <a:spcAft>
                <a:spcPts val="0"/>
              </a:spcAft>
              <a:buClr>
                <a:schemeClr val="accent1"/>
              </a:buClr>
              <a:buSzPts val="1400"/>
              <a:buFont typeface="Albert Sans"/>
              <a:buChar char="●"/>
              <a:defRPr>
                <a:solidFill>
                  <a:schemeClr val="accent1"/>
                </a:solidFill>
                <a:latin typeface="Albert Sans"/>
                <a:ea typeface="Albert Sans"/>
                <a:cs typeface="Albert Sans"/>
                <a:sym typeface="Albert Sans"/>
              </a:defRPr>
            </a:lvl7pPr>
            <a:lvl8pPr marL="3657600" lvl="7" indent="-317500">
              <a:lnSpc>
                <a:spcPct val="100000"/>
              </a:lnSpc>
              <a:spcBef>
                <a:spcPts val="0"/>
              </a:spcBef>
              <a:spcAft>
                <a:spcPts val="0"/>
              </a:spcAft>
              <a:buClr>
                <a:schemeClr val="accent1"/>
              </a:buClr>
              <a:buSzPts val="1400"/>
              <a:buFont typeface="Albert Sans"/>
              <a:buChar char="○"/>
              <a:defRPr>
                <a:solidFill>
                  <a:schemeClr val="accent1"/>
                </a:solidFill>
                <a:latin typeface="Albert Sans"/>
                <a:ea typeface="Albert Sans"/>
                <a:cs typeface="Albert Sans"/>
                <a:sym typeface="Albert Sans"/>
              </a:defRPr>
            </a:lvl8pPr>
            <a:lvl9pPr marL="4114800" lvl="8" indent="-317500">
              <a:lnSpc>
                <a:spcPct val="100000"/>
              </a:lnSpc>
              <a:spcBef>
                <a:spcPts val="0"/>
              </a:spcBef>
              <a:spcAft>
                <a:spcPts val="0"/>
              </a:spcAft>
              <a:buClr>
                <a:schemeClr val="accent1"/>
              </a:buClr>
              <a:buSzPts val="1400"/>
              <a:buFont typeface="Albert Sans"/>
              <a:buChar char="■"/>
              <a:defRPr>
                <a:solidFill>
                  <a:schemeClr val="accent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8" r:id="rId4"/>
    <p:sldLayoutId id="2147483659" r:id="rId5"/>
    <p:sldLayoutId id="2147483670" r:id="rId6"/>
    <p:sldLayoutId id="2147483671"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9"/>
          <p:cNvSpPr txBox="1">
            <a:spLocks noGrp="1"/>
          </p:cNvSpPr>
          <p:nvPr>
            <p:ph type="ctrTitle"/>
          </p:nvPr>
        </p:nvSpPr>
        <p:spPr>
          <a:xfrm>
            <a:off x="1938116" y="409432"/>
            <a:ext cx="5267767" cy="71128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accent2"/>
              </a:buClr>
              <a:buSzPts val="1100"/>
              <a:buFont typeface="Arial"/>
              <a:buNone/>
            </a:pPr>
            <a:r>
              <a:rPr lang="en-US" sz="2800" dirty="0">
                <a:solidFill>
                  <a:srgbClr val="D12E2E"/>
                </a:solidFill>
                <a:latin typeface="Albert Sans" panose="020B0604020202020204" charset="0"/>
                <a:ea typeface="Albert Sans SemiBold"/>
                <a:cs typeface="Albert Sans SemiBold"/>
                <a:sym typeface="Albert Sans SemiBold"/>
              </a:rPr>
              <a:t>MINOR PROJECT 2022-2023</a:t>
            </a:r>
            <a:endParaRPr sz="2800" dirty="0">
              <a:solidFill>
                <a:srgbClr val="D12E2E"/>
              </a:solidFill>
              <a:latin typeface="Albert Sans" panose="020B0604020202020204" charset="0"/>
              <a:ea typeface="Albert Sans SemiBold"/>
              <a:cs typeface="Albert Sans SemiBold"/>
              <a:sym typeface="Albert Sans SemiBold"/>
            </a:endParaRPr>
          </a:p>
        </p:txBody>
      </p:sp>
      <p:pic>
        <p:nvPicPr>
          <p:cNvPr id="3" name="Picture 2">
            <a:extLst>
              <a:ext uri="{FF2B5EF4-FFF2-40B4-BE49-F238E27FC236}">
                <a16:creationId xmlns:a16="http://schemas.microsoft.com/office/drawing/2014/main" id="{36A3A3EC-E5DA-6DDE-05AD-47BE9AACA638}"/>
              </a:ext>
            </a:extLst>
          </p:cNvPr>
          <p:cNvPicPr>
            <a:picLocks noChangeAspect="1"/>
          </p:cNvPicPr>
          <p:nvPr/>
        </p:nvPicPr>
        <p:blipFill>
          <a:blip r:embed="rId3"/>
          <a:stretch>
            <a:fillRect/>
          </a:stretch>
        </p:blipFill>
        <p:spPr>
          <a:xfrm>
            <a:off x="3376715" y="1194925"/>
            <a:ext cx="2273458" cy="2827763"/>
          </a:xfrm>
          <a:prstGeom prst="rect">
            <a:avLst/>
          </a:prstGeom>
        </p:spPr>
      </p:pic>
      <p:sp>
        <p:nvSpPr>
          <p:cNvPr id="5" name="TextBox 4">
            <a:extLst>
              <a:ext uri="{FF2B5EF4-FFF2-40B4-BE49-F238E27FC236}">
                <a16:creationId xmlns:a16="http://schemas.microsoft.com/office/drawing/2014/main" id="{A5DFD303-BFFA-4F90-3BCA-12716806FCF8}"/>
              </a:ext>
            </a:extLst>
          </p:cNvPr>
          <p:cNvSpPr txBox="1"/>
          <p:nvPr/>
        </p:nvSpPr>
        <p:spPr>
          <a:xfrm>
            <a:off x="2657415" y="4198227"/>
            <a:ext cx="3829168" cy="707886"/>
          </a:xfrm>
          <a:prstGeom prst="rect">
            <a:avLst/>
          </a:prstGeom>
          <a:noFill/>
        </p:spPr>
        <p:txBody>
          <a:bodyPr wrap="square" rtlCol="0">
            <a:spAutoFit/>
          </a:bodyPr>
          <a:lstStyle/>
          <a:p>
            <a:pPr algn="ctr"/>
            <a:r>
              <a:rPr lang="en-US" sz="2000" b="1" dirty="0">
                <a:solidFill>
                  <a:srgbClr val="D12E2E"/>
                </a:solidFill>
                <a:latin typeface="Albert Sans" panose="020B0604020202020204" charset="0"/>
              </a:rPr>
              <a:t>Project under Supervision of Dr. Ashish Mishra</a:t>
            </a:r>
            <a:endParaRPr lang="en-IN" sz="2000" b="1" dirty="0">
              <a:solidFill>
                <a:srgbClr val="D12E2E"/>
              </a:solidFill>
              <a:latin typeface="Albert Sans" panose="020B0604020202020204" charset="0"/>
            </a:endParaRPr>
          </a:p>
        </p:txBody>
      </p:sp>
    </p:spTree>
    <p:extLst>
      <p:ext uri="{BB962C8B-B14F-4D97-AF65-F5344CB8AC3E}">
        <p14:creationId xmlns:p14="http://schemas.microsoft.com/office/powerpoint/2010/main" val="4072392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9"/>
          <p:cNvSpPr txBox="1">
            <a:spLocks noGrp="1"/>
          </p:cNvSpPr>
          <p:nvPr>
            <p:ph type="ctrTitle"/>
          </p:nvPr>
        </p:nvSpPr>
        <p:spPr>
          <a:xfrm>
            <a:off x="2606991" y="3736181"/>
            <a:ext cx="3930018" cy="102771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accent2"/>
              </a:buClr>
              <a:buSzPts val="1100"/>
              <a:buFont typeface="Arial"/>
              <a:buNone/>
            </a:pPr>
            <a:br>
              <a:rPr lang="en-US" sz="2000" dirty="0"/>
            </a:br>
            <a:r>
              <a:rPr lang="en" sz="2000" dirty="0">
                <a:solidFill>
                  <a:srgbClr val="D12E2E"/>
                </a:solidFill>
                <a:latin typeface="Albert Sans" panose="020B0604020202020204" charset="0"/>
              </a:rPr>
              <a:t>Dhairya</a:t>
            </a:r>
            <a:r>
              <a:rPr lang="en" sz="2000" dirty="0">
                <a:solidFill>
                  <a:schemeClr val="lt1"/>
                </a:solidFill>
                <a:latin typeface="Albert Sans" panose="020B0604020202020204" charset="0"/>
              </a:rPr>
              <a:t> Sachdeva 20103098</a:t>
            </a:r>
            <a:br>
              <a:rPr lang="en" sz="2000" dirty="0">
                <a:solidFill>
                  <a:schemeClr val="lt1"/>
                </a:solidFill>
                <a:latin typeface="Albert Sans" panose="020B0604020202020204" charset="0"/>
              </a:rPr>
            </a:br>
            <a:r>
              <a:rPr lang="en" sz="2000" dirty="0">
                <a:solidFill>
                  <a:schemeClr val="lt1"/>
                </a:solidFill>
                <a:latin typeface="Albert Sans" panose="020B0604020202020204" charset="0"/>
              </a:rPr>
              <a:t>Ananya Kapoor 20103104</a:t>
            </a:r>
            <a:br>
              <a:rPr lang="en" sz="2000" dirty="0">
                <a:solidFill>
                  <a:schemeClr val="lt1"/>
                </a:solidFill>
                <a:latin typeface="Albert Sans" panose="020B0604020202020204" charset="0"/>
              </a:rPr>
            </a:br>
            <a:r>
              <a:rPr lang="en" sz="2000" dirty="0">
                <a:solidFill>
                  <a:schemeClr val="lt1"/>
                </a:solidFill>
                <a:latin typeface="Albert Sans" panose="020B0604020202020204" charset="0"/>
              </a:rPr>
              <a:t>Sparsh Celly 20103102</a:t>
            </a:r>
            <a:endParaRPr sz="2000" dirty="0">
              <a:latin typeface="Albert Sans" panose="020B0604020202020204" charset="0"/>
              <a:ea typeface="Albert Sans SemiBold"/>
              <a:cs typeface="Albert Sans SemiBold"/>
              <a:sym typeface="Albert Sans SemiBold"/>
            </a:endParaRPr>
          </a:p>
        </p:txBody>
      </p:sp>
      <p:sp>
        <p:nvSpPr>
          <p:cNvPr id="4" name="TextBox 3">
            <a:extLst>
              <a:ext uri="{FF2B5EF4-FFF2-40B4-BE49-F238E27FC236}">
                <a16:creationId xmlns:a16="http://schemas.microsoft.com/office/drawing/2014/main" id="{FD1A8DA8-624E-5F6E-D36D-47A217A886B5}"/>
              </a:ext>
            </a:extLst>
          </p:cNvPr>
          <p:cNvSpPr txBox="1"/>
          <p:nvPr/>
        </p:nvSpPr>
        <p:spPr>
          <a:xfrm>
            <a:off x="1598265" y="714885"/>
            <a:ext cx="5947469" cy="2308324"/>
          </a:xfrm>
          <a:prstGeom prst="rect">
            <a:avLst/>
          </a:prstGeom>
          <a:noFill/>
        </p:spPr>
        <p:txBody>
          <a:bodyPr wrap="square" rtlCol="0">
            <a:spAutoFit/>
          </a:bodyPr>
          <a:lstStyle/>
          <a:p>
            <a:pPr algn="ctr"/>
            <a:r>
              <a:rPr lang="en-US" sz="3600" b="1" dirty="0">
                <a:solidFill>
                  <a:srgbClr val="121259"/>
                </a:solidFill>
                <a:latin typeface="Albert Sans" panose="020B0604020202020204" charset="0"/>
              </a:rPr>
              <a:t>Real Time Sign Language Recognition </a:t>
            </a:r>
          </a:p>
          <a:p>
            <a:pPr algn="ctr"/>
            <a:r>
              <a:rPr lang="en-US" sz="3600" b="1" dirty="0">
                <a:solidFill>
                  <a:srgbClr val="121259"/>
                </a:solidFill>
                <a:latin typeface="Albert Sans" panose="020B0604020202020204" charset="0"/>
              </a:rPr>
              <a:t>using </a:t>
            </a:r>
          </a:p>
          <a:p>
            <a:pPr algn="ctr"/>
            <a:r>
              <a:rPr lang="en-US" sz="3600" b="1" dirty="0">
                <a:solidFill>
                  <a:srgbClr val="121259"/>
                </a:solidFill>
                <a:latin typeface="Albert Sans" panose="020B0604020202020204" charset="0"/>
              </a:rPr>
              <a:t>Nvidia Jetson Nano</a:t>
            </a:r>
            <a:endParaRPr lang="en-IN" sz="3600" b="1" dirty="0">
              <a:solidFill>
                <a:srgbClr val="121259"/>
              </a:solidFill>
              <a:latin typeface="Albert Sans" panose="020B0604020202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3" name="Google Shape;223;p31"/>
          <p:cNvSpPr txBox="1">
            <a:spLocks noGrp="1"/>
          </p:cNvSpPr>
          <p:nvPr>
            <p:ph type="title" idx="3"/>
          </p:nvPr>
        </p:nvSpPr>
        <p:spPr>
          <a:xfrm>
            <a:off x="660500" y="633155"/>
            <a:ext cx="7823000" cy="2235451"/>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en-US" sz="2000" i="0" dirty="0">
                <a:solidFill>
                  <a:srgbClr val="121259"/>
                </a:solidFill>
                <a:effectLst/>
                <a:latin typeface="Albert Sans" panose="020B0604020202020204" charset="0"/>
              </a:rPr>
              <a:t>Problem Statement:</a:t>
            </a:r>
            <a:br>
              <a:rPr lang="en-US" sz="1800" b="0" i="0" dirty="0">
                <a:solidFill>
                  <a:srgbClr val="121259"/>
                </a:solidFill>
                <a:effectLst/>
                <a:latin typeface="Albert Sans" panose="020B0604020202020204" charset="0"/>
              </a:rPr>
            </a:br>
            <a:r>
              <a:rPr lang="en-US" sz="2000" b="0" i="0" dirty="0">
                <a:solidFill>
                  <a:srgbClr val="121259"/>
                </a:solidFill>
                <a:effectLst/>
                <a:latin typeface="Albert Sans" panose="020B0604020202020204" charset="0"/>
              </a:rPr>
              <a:t>Many people in India are speech and/or hearing impaired, and they thus use hand gestures to communicate with other people. However, apart from a handful number of people, not everyone is aware of this sign language and they may require an interpreter which can be inconvenient and expensive. A World Health Organization report says around 63 million people in India suffer from either complete or partial deafness, and of these, at least 50 lakh are children. </a:t>
            </a:r>
            <a:endParaRPr sz="1200" dirty="0">
              <a:solidFill>
                <a:srgbClr val="121259"/>
              </a:solidFill>
              <a:latin typeface="Albert Sans" panose="020B0604020202020204" charset="0"/>
            </a:endParaRPr>
          </a:p>
        </p:txBody>
      </p:sp>
      <p:pic>
        <p:nvPicPr>
          <p:cNvPr id="273" name="Picture 272">
            <a:extLst>
              <a:ext uri="{FF2B5EF4-FFF2-40B4-BE49-F238E27FC236}">
                <a16:creationId xmlns:a16="http://schemas.microsoft.com/office/drawing/2014/main" id="{74034920-0D42-C0D7-5245-1EACBCC21360}"/>
              </a:ext>
            </a:extLst>
          </p:cNvPr>
          <p:cNvPicPr>
            <a:picLocks noChangeAspect="1"/>
          </p:cNvPicPr>
          <p:nvPr/>
        </p:nvPicPr>
        <p:blipFill>
          <a:blip r:embed="rId3"/>
          <a:stretch>
            <a:fillRect/>
          </a:stretch>
        </p:blipFill>
        <p:spPr>
          <a:xfrm>
            <a:off x="801297" y="3440953"/>
            <a:ext cx="7541406" cy="156071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6" name="Picture 5">
            <a:extLst>
              <a:ext uri="{FF2B5EF4-FFF2-40B4-BE49-F238E27FC236}">
                <a16:creationId xmlns:a16="http://schemas.microsoft.com/office/drawing/2014/main" id="{4CE313CC-F1E2-91C4-739E-F57D2742B0CF}"/>
              </a:ext>
            </a:extLst>
          </p:cNvPr>
          <p:cNvPicPr>
            <a:picLocks noChangeAspect="1"/>
          </p:cNvPicPr>
          <p:nvPr/>
        </p:nvPicPr>
        <p:blipFill rotWithShape="1">
          <a:blip r:embed="rId3"/>
          <a:srcRect l="10298" t="13532" r="11194" b="10315"/>
          <a:stretch/>
        </p:blipFill>
        <p:spPr>
          <a:xfrm>
            <a:off x="669977" y="442699"/>
            <a:ext cx="7804046" cy="4258101"/>
          </a:xfrm>
          <a:prstGeom prst="rect">
            <a:avLst/>
          </a:prstGeom>
        </p:spPr>
      </p:pic>
    </p:spTree>
    <p:extLst>
      <p:ext uri="{BB962C8B-B14F-4D97-AF65-F5344CB8AC3E}">
        <p14:creationId xmlns:p14="http://schemas.microsoft.com/office/powerpoint/2010/main" val="1523249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Google Shape;238;p32"/>
          <p:cNvSpPr txBox="1">
            <a:spLocks noGrp="1"/>
          </p:cNvSpPr>
          <p:nvPr>
            <p:ph type="title"/>
          </p:nvPr>
        </p:nvSpPr>
        <p:spPr>
          <a:xfrm>
            <a:off x="703165" y="768881"/>
            <a:ext cx="7737669" cy="3339096"/>
          </a:xfrm>
          <a:prstGeom prst="rect">
            <a:avLst/>
          </a:prstGeom>
        </p:spPr>
        <p:txBody>
          <a:bodyPr spcFirstLastPara="1" wrap="square" lIns="91425" tIns="91425" rIns="91425" bIns="91425" anchor="t" anchorCtr="0">
            <a:noAutofit/>
          </a:bodyPr>
          <a:lstStyle/>
          <a:p>
            <a:pPr algn="l"/>
            <a:r>
              <a:rPr lang="en-US" sz="2400" i="0" dirty="0">
                <a:solidFill>
                  <a:srgbClr val="121259"/>
                </a:solidFill>
                <a:effectLst/>
                <a:latin typeface="Albert Sans" panose="020B0604020202020204" charset="0"/>
              </a:rPr>
              <a:t>Objectives:</a:t>
            </a:r>
            <a:br>
              <a:rPr lang="en-US" sz="2400" b="0" dirty="0">
                <a:solidFill>
                  <a:srgbClr val="121259"/>
                </a:solidFill>
                <a:latin typeface="Albert Sans" panose="020B0604020202020204" charset="0"/>
              </a:rPr>
            </a:br>
            <a:br>
              <a:rPr lang="en-US" sz="2400" b="0" i="0" dirty="0">
                <a:solidFill>
                  <a:srgbClr val="121259"/>
                </a:solidFill>
                <a:effectLst/>
                <a:latin typeface="Albert Sans" panose="020B0604020202020204" charset="0"/>
              </a:rPr>
            </a:br>
            <a:r>
              <a:rPr lang="en-US" sz="2400" b="0" i="0" dirty="0">
                <a:solidFill>
                  <a:srgbClr val="121259"/>
                </a:solidFill>
                <a:effectLst/>
                <a:latin typeface="Albert Sans" panose="020B0604020202020204" charset="0"/>
              </a:rPr>
              <a:t>1. To build a product that enables the DEAF and DUMB people to communicate with other people who do not understand Sign Language.</a:t>
            </a:r>
            <a:br>
              <a:rPr lang="en-US" sz="2400" b="0" i="0" dirty="0">
                <a:solidFill>
                  <a:srgbClr val="121259"/>
                </a:solidFill>
                <a:effectLst/>
                <a:latin typeface="Albert Sans" panose="020B0604020202020204" charset="0"/>
              </a:rPr>
            </a:br>
            <a:r>
              <a:rPr lang="en-US" sz="2400" b="0" i="0" dirty="0">
                <a:solidFill>
                  <a:srgbClr val="121259"/>
                </a:solidFill>
                <a:effectLst/>
                <a:latin typeface="Albert Sans" panose="020B0604020202020204" charset="0"/>
              </a:rPr>
              <a:t>2. </a:t>
            </a:r>
            <a:r>
              <a:rPr lang="en-US" sz="2400" b="0" dirty="0">
                <a:solidFill>
                  <a:srgbClr val="121259"/>
                </a:solidFill>
                <a:latin typeface="Albert Sans" panose="020B0604020202020204" charset="0"/>
              </a:rPr>
              <a:t>To</a:t>
            </a:r>
            <a:r>
              <a:rPr lang="en-US" sz="2400" b="0" i="0" dirty="0">
                <a:solidFill>
                  <a:srgbClr val="121259"/>
                </a:solidFill>
                <a:effectLst/>
                <a:latin typeface="Albert Sans" panose="020B0604020202020204" charset="0"/>
              </a:rPr>
              <a:t> remove the existing communication barrier.</a:t>
            </a:r>
            <a:br>
              <a:rPr lang="en-US" sz="2400" b="0" i="0" dirty="0">
                <a:solidFill>
                  <a:srgbClr val="121259"/>
                </a:solidFill>
                <a:effectLst/>
                <a:latin typeface="Albert Sans" panose="020B0604020202020204" charset="0"/>
              </a:rPr>
            </a:br>
            <a:r>
              <a:rPr lang="en-US" sz="2400" b="0" dirty="0">
                <a:solidFill>
                  <a:srgbClr val="121259"/>
                </a:solidFill>
                <a:latin typeface="Albert Sans" panose="020B0604020202020204" charset="0"/>
              </a:rPr>
              <a:t>3.</a:t>
            </a:r>
            <a:r>
              <a:rPr lang="en-US" sz="2400" b="0" i="0" dirty="0">
                <a:solidFill>
                  <a:srgbClr val="121259"/>
                </a:solidFill>
                <a:effectLst/>
                <a:latin typeface="Albert Sans" panose="020B0604020202020204" charset="0"/>
              </a:rPr>
              <a:t> To allow fluent communication of the dumb and deaf people in various public services like Railway stations, Airports, etc.</a:t>
            </a:r>
            <a:br>
              <a:rPr lang="en-US" sz="2400" b="0" i="0" dirty="0">
                <a:solidFill>
                  <a:srgbClr val="121259"/>
                </a:solidFill>
                <a:effectLst/>
                <a:latin typeface="Albert Sans" panose="020B0604020202020204" charset="0"/>
              </a:rPr>
            </a:br>
            <a:r>
              <a:rPr lang="en-US" sz="2400" b="0" i="0" dirty="0">
                <a:solidFill>
                  <a:srgbClr val="121259"/>
                </a:solidFill>
                <a:effectLst/>
                <a:latin typeface="Albert Sans" panose="020B0604020202020204" charset="0"/>
              </a:rPr>
              <a:t>4. To deploy our product in the real world.</a:t>
            </a:r>
            <a:br>
              <a:rPr lang="en-US" sz="2000" b="0" i="0" dirty="0">
                <a:solidFill>
                  <a:srgbClr val="121259"/>
                </a:solidFill>
                <a:effectLst/>
                <a:latin typeface="Albert Sans" panose="020B0604020202020204" charset="0"/>
              </a:rPr>
            </a:br>
            <a:br>
              <a:rPr lang="en-US" sz="2000" b="0" i="0" dirty="0">
                <a:solidFill>
                  <a:srgbClr val="121259"/>
                </a:solidFill>
                <a:effectLst/>
                <a:latin typeface="Albert Sans" panose="020B0604020202020204" charset="0"/>
              </a:rPr>
            </a:br>
            <a:endParaRPr lang="en-US" sz="2000" b="0" i="0" dirty="0">
              <a:solidFill>
                <a:srgbClr val="121259"/>
              </a:solidFill>
              <a:effectLst/>
              <a:latin typeface="Albert Sans" panose="020B06040202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4" name="Google Shape;760;p49">
            <a:extLst>
              <a:ext uri="{FF2B5EF4-FFF2-40B4-BE49-F238E27FC236}">
                <a16:creationId xmlns:a16="http://schemas.microsoft.com/office/drawing/2014/main" id="{4D74CB51-293E-2556-C342-A1FB5AFD72DF}"/>
              </a:ext>
            </a:extLst>
          </p:cNvPr>
          <p:cNvSpPr txBox="1"/>
          <p:nvPr/>
        </p:nvSpPr>
        <p:spPr>
          <a:xfrm>
            <a:off x="472997" y="700373"/>
            <a:ext cx="1895096" cy="787702"/>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Albert Sans"/>
                <a:ea typeface="Albert Sans"/>
                <a:cs typeface="Albert Sans"/>
                <a:sym typeface="Albert Sans"/>
              </a:rPr>
              <a:t>Collecting and preprocessing data</a:t>
            </a:r>
            <a:endParaRPr sz="1800" b="1" dirty="0">
              <a:solidFill>
                <a:schemeClr val="accent1"/>
              </a:solidFill>
              <a:latin typeface="Albert Sans"/>
              <a:ea typeface="Albert Sans"/>
              <a:cs typeface="Albert Sans"/>
              <a:sym typeface="Albert Sans"/>
            </a:endParaRPr>
          </a:p>
        </p:txBody>
      </p:sp>
      <p:sp>
        <p:nvSpPr>
          <p:cNvPr id="7" name="Google Shape;762;p49">
            <a:extLst>
              <a:ext uri="{FF2B5EF4-FFF2-40B4-BE49-F238E27FC236}">
                <a16:creationId xmlns:a16="http://schemas.microsoft.com/office/drawing/2014/main" id="{EFA45218-5BDF-9305-398E-66931DBE4905}"/>
              </a:ext>
            </a:extLst>
          </p:cNvPr>
          <p:cNvSpPr txBox="1"/>
          <p:nvPr/>
        </p:nvSpPr>
        <p:spPr>
          <a:xfrm>
            <a:off x="3731315" y="428668"/>
            <a:ext cx="1681369" cy="1295688"/>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chemeClr val="accent1"/>
                </a:solidFill>
                <a:latin typeface="Albert Sans"/>
                <a:ea typeface="Albert Sans"/>
                <a:cs typeface="Albert Sans"/>
                <a:sym typeface="Albert Sans"/>
              </a:rPr>
              <a:t>Create and train a Machine Learning model</a:t>
            </a:r>
            <a:endParaRPr sz="1800" b="1" dirty="0">
              <a:solidFill>
                <a:schemeClr val="accent1"/>
              </a:solidFill>
              <a:latin typeface="Albert Sans"/>
              <a:ea typeface="Albert Sans"/>
              <a:cs typeface="Albert Sans"/>
              <a:sym typeface="Albert Sans"/>
            </a:endParaRPr>
          </a:p>
        </p:txBody>
      </p:sp>
      <p:sp>
        <p:nvSpPr>
          <p:cNvPr id="9" name="Google Shape;764;p49">
            <a:extLst>
              <a:ext uri="{FF2B5EF4-FFF2-40B4-BE49-F238E27FC236}">
                <a16:creationId xmlns:a16="http://schemas.microsoft.com/office/drawing/2014/main" id="{3D16683D-1681-B47E-E98F-9D3D0446F0AC}"/>
              </a:ext>
            </a:extLst>
          </p:cNvPr>
          <p:cNvSpPr txBox="1"/>
          <p:nvPr/>
        </p:nvSpPr>
        <p:spPr>
          <a:xfrm>
            <a:off x="7076070" y="428668"/>
            <a:ext cx="1284649" cy="1295688"/>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accent2"/>
              </a:buClr>
              <a:buSzPts val="1100"/>
              <a:buFont typeface="Arial"/>
              <a:buNone/>
            </a:pPr>
            <a:r>
              <a:rPr lang="en-US" sz="1800" b="1" dirty="0">
                <a:solidFill>
                  <a:schemeClr val="accent1"/>
                </a:solidFill>
                <a:latin typeface="Albert Sans"/>
                <a:ea typeface="Albert Sans"/>
                <a:cs typeface="Albert Sans"/>
                <a:sym typeface="Albert Sans"/>
              </a:rPr>
              <a:t>Load the model on the Jetson Nano</a:t>
            </a:r>
            <a:endParaRPr sz="1800" b="1" dirty="0">
              <a:solidFill>
                <a:schemeClr val="accent1"/>
              </a:solidFill>
              <a:latin typeface="Albert Sans"/>
              <a:ea typeface="Albert Sans"/>
              <a:cs typeface="Albert Sans"/>
              <a:sym typeface="Albert Sans"/>
            </a:endParaRPr>
          </a:p>
        </p:txBody>
      </p:sp>
      <p:sp>
        <p:nvSpPr>
          <p:cNvPr id="11" name="Google Shape;766;p49">
            <a:extLst>
              <a:ext uri="{FF2B5EF4-FFF2-40B4-BE49-F238E27FC236}">
                <a16:creationId xmlns:a16="http://schemas.microsoft.com/office/drawing/2014/main" id="{D4754F68-BB14-DCBF-7580-A26631039166}"/>
              </a:ext>
            </a:extLst>
          </p:cNvPr>
          <p:cNvSpPr txBox="1"/>
          <p:nvPr/>
        </p:nvSpPr>
        <p:spPr>
          <a:xfrm>
            <a:off x="5207165" y="2152266"/>
            <a:ext cx="1822174" cy="1180667"/>
          </a:xfrm>
          <a:prstGeom prst="rect">
            <a:avLst/>
          </a:prstGeom>
          <a:solidFill>
            <a:schemeClr val="dk1"/>
          </a:solidFill>
          <a:ln>
            <a:noFill/>
          </a:ln>
        </p:spPr>
        <p:txBody>
          <a:bodyPr spcFirstLastPara="1" wrap="square" lIns="91425" tIns="91425" rIns="91425" bIns="91425" anchor="ctr" anchorCtr="0">
            <a:noAutofit/>
          </a:bodyPr>
          <a:lstStyle/>
          <a:p>
            <a:pPr algn="ctr">
              <a:buClr>
                <a:schemeClr val="accent2"/>
              </a:buClr>
              <a:buSzPts val="1100"/>
            </a:pPr>
            <a:r>
              <a:rPr lang="en-US" sz="1600" b="1" dirty="0">
                <a:solidFill>
                  <a:schemeClr val="accent1"/>
                </a:solidFill>
                <a:latin typeface="Albert Sans"/>
                <a:ea typeface="Albert Sans"/>
                <a:cs typeface="Albert Sans"/>
                <a:sym typeface="Albert Sans"/>
              </a:rPr>
              <a:t>Setup and deploy our edge computing device</a:t>
            </a:r>
          </a:p>
          <a:p>
            <a:pPr marL="0" lvl="0" indent="0" algn="ctr" rtl="0">
              <a:spcBef>
                <a:spcPts val="0"/>
              </a:spcBef>
              <a:spcAft>
                <a:spcPts val="0"/>
              </a:spcAft>
              <a:buClr>
                <a:schemeClr val="accent2"/>
              </a:buClr>
              <a:buSzPts val="1100"/>
              <a:buFont typeface="Arial"/>
              <a:buNone/>
            </a:pPr>
            <a:endParaRPr lang="en-US" sz="1200" b="1" dirty="0">
              <a:solidFill>
                <a:schemeClr val="accent1"/>
              </a:solidFill>
              <a:latin typeface="Albert Sans"/>
              <a:ea typeface="Albert Sans"/>
              <a:cs typeface="Albert Sans"/>
              <a:sym typeface="Albert Sans"/>
            </a:endParaRPr>
          </a:p>
        </p:txBody>
      </p:sp>
      <p:sp>
        <p:nvSpPr>
          <p:cNvPr id="12" name="Google Shape;768;p49">
            <a:extLst>
              <a:ext uri="{FF2B5EF4-FFF2-40B4-BE49-F238E27FC236}">
                <a16:creationId xmlns:a16="http://schemas.microsoft.com/office/drawing/2014/main" id="{E88665EB-C047-4805-0A74-817B992C6F8B}"/>
              </a:ext>
            </a:extLst>
          </p:cNvPr>
          <p:cNvSpPr txBox="1"/>
          <p:nvPr/>
        </p:nvSpPr>
        <p:spPr>
          <a:xfrm>
            <a:off x="841135" y="3760811"/>
            <a:ext cx="2434079" cy="98882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accent2"/>
              </a:buClr>
              <a:buSzPts val="1100"/>
              <a:buFont typeface="Arial"/>
              <a:buNone/>
            </a:pPr>
            <a:r>
              <a:rPr lang="en" sz="1600" b="1" dirty="0">
                <a:solidFill>
                  <a:schemeClr val="accent1"/>
                </a:solidFill>
                <a:latin typeface="Albert Sans"/>
                <a:ea typeface="Albert Sans"/>
                <a:cs typeface="Albert Sans"/>
                <a:sym typeface="Albert Sans"/>
              </a:rPr>
              <a:t>Pass the video frames as images through our model</a:t>
            </a:r>
            <a:endParaRPr sz="1600" b="1" dirty="0">
              <a:solidFill>
                <a:schemeClr val="accent1"/>
              </a:solidFill>
              <a:latin typeface="Albert Sans"/>
              <a:ea typeface="Albert Sans"/>
              <a:cs typeface="Albert Sans"/>
              <a:sym typeface="Albert Sans"/>
            </a:endParaRPr>
          </a:p>
        </p:txBody>
      </p:sp>
      <p:sp>
        <p:nvSpPr>
          <p:cNvPr id="13" name="Google Shape;770;p49">
            <a:extLst>
              <a:ext uri="{FF2B5EF4-FFF2-40B4-BE49-F238E27FC236}">
                <a16:creationId xmlns:a16="http://schemas.microsoft.com/office/drawing/2014/main" id="{D3BE0B0E-F60D-2760-3983-F165209E834B}"/>
              </a:ext>
            </a:extLst>
          </p:cNvPr>
          <p:cNvSpPr txBox="1"/>
          <p:nvPr/>
        </p:nvSpPr>
        <p:spPr>
          <a:xfrm>
            <a:off x="5737584" y="3827311"/>
            <a:ext cx="2583510" cy="855819"/>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accent1"/>
                </a:solidFill>
                <a:latin typeface="Albert Sans"/>
                <a:ea typeface="Albert Sans"/>
                <a:cs typeface="Albert Sans"/>
                <a:sym typeface="Albert Sans"/>
              </a:rPr>
              <a:t>Display the real time text output </a:t>
            </a:r>
            <a:endParaRPr sz="1600" b="1" dirty="0">
              <a:solidFill>
                <a:schemeClr val="accent1"/>
              </a:solidFill>
              <a:latin typeface="Albert Sans"/>
              <a:ea typeface="Albert Sans"/>
              <a:cs typeface="Albert Sans"/>
              <a:sym typeface="Albert Sans"/>
            </a:endParaRPr>
          </a:p>
        </p:txBody>
      </p:sp>
      <p:cxnSp>
        <p:nvCxnSpPr>
          <p:cNvPr id="14" name="Google Shape;772;p49">
            <a:extLst>
              <a:ext uri="{FF2B5EF4-FFF2-40B4-BE49-F238E27FC236}">
                <a16:creationId xmlns:a16="http://schemas.microsoft.com/office/drawing/2014/main" id="{533B86FA-88E3-6D29-E7A1-8D4311694A19}"/>
              </a:ext>
            </a:extLst>
          </p:cNvPr>
          <p:cNvCxnSpPr>
            <a:cxnSpLocks/>
            <a:stCxn id="4" idx="3"/>
            <a:endCxn id="7" idx="1"/>
          </p:cNvCxnSpPr>
          <p:nvPr/>
        </p:nvCxnSpPr>
        <p:spPr>
          <a:xfrm flipV="1">
            <a:off x="2368093" y="1076512"/>
            <a:ext cx="1363222" cy="17712"/>
          </a:xfrm>
          <a:prstGeom prst="straightConnector1">
            <a:avLst/>
          </a:prstGeom>
          <a:noFill/>
          <a:ln w="9525" cap="flat" cmpd="sng">
            <a:solidFill>
              <a:schemeClr val="accent1"/>
            </a:solidFill>
            <a:prstDash val="solid"/>
            <a:round/>
            <a:headEnd type="none" w="med" len="med"/>
            <a:tailEnd type="triangle" w="med" len="med"/>
          </a:ln>
        </p:spPr>
      </p:cxnSp>
      <p:cxnSp>
        <p:nvCxnSpPr>
          <p:cNvPr id="15" name="Google Shape;773;p49">
            <a:extLst>
              <a:ext uri="{FF2B5EF4-FFF2-40B4-BE49-F238E27FC236}">
                <a16:creationId xmlns:a16="http://schemas.microsoft.com/office/drawing/2014/main" id="{DBB0DB57-5D89-D2A5-2D20-8687FFFC2825}"/>
              </a:ext>
            </a:extLst>
          </p:cNvPr>
          <p:cNvCxnSpPr>
            <a:cxnSpLocks/>
            <a:stCxn id="7" idx="3"/>
            <a:endCxn id="9" idx="1"/>
          </p:cNvCxnSpPr>
          <p:nvPr/>
        </p:nvCxnSpPr>
        <p:spPr>
          <a:xfrm>
            <a:off x="5412684" y="1076512"/>
            <a:ext cx="1663386" cy="0"/>
          </a:xfrm>
          <a:prstGeom prst="straightConnector1">
            <a:avLst/>
          </a:prstGeom>
          <a:noFill/>
          <a:ln w="9525" cap="flat" cmpd="sng">
            <a:solidFill>
              <a:schemeClr val="accent1"/>
            </a:solidFill>
            <a:prstDash val="solid"/>
            <a:round/>
            <a:headEnd type="none" w="med" len="med"/>
            <a:tailEnd type="triangle" w="med" len="med"/>
          </a:ln>
        </p:spPr>
      </p:cxnSp>
      <p:sp>
        <p:nvSpPr>
          <p:cNvPr id="54" name="Google Shape;766;p49">
            <a:extLst>
              <a:ext uri="{FF2B5EF4-FFF2-40B4-BE49-F238E27FC236}">
                <a16:creationId xmlns:a16="http://schemas.microsoft.com/office/drawing/2014/main" id="{C8E2D03C-8A1C-9B9F-86CF-A0B2FAC013C9}"/>
              </a:ext>
            </a:extLst>
          </p:cNvPr>
          <p:cNvSpPr txBox="1"/>
          <p:nvPr/>
        </p:nvSpPr>
        <p:spPr>
          <a:xfrm>
            <a:off x="1780197" y="2248173"/>
            <a:ext cx="2253300" cy="988821"/>
          </a:xfrm>
          <a:prstGeom prst="rect">
            <a:avLst/>
          </a:prstGeom>
          <a:solidFill>
            <a:schemeClr val="dk1"/>
          </a:solidFill>
          <a:ln>
            <a:noFill/>
          </a:ln>
        </p:spPr>
        <p:txBody>
          <a:bodyPr spcFirstLastPara="1" wrap="square" lIns="91425" tIns="91425" rIns="91425" bIns="91425" anchor="ctr" anchorCtr="0">
            <a:noAutofit/>
          </a:bodyPr>
          <a:lstStyle/>
          <a:p>
            <a:pPr algn="ctr">
              <a:buClr>
                <a:schemeClr val="accent2"/>
              </a:buClr>
              <a:buSzPts val="1100"/>
            </a:pPr>
            <a:r>
              <a:rPr lang="en-US" sz="1600" b="1" dirty="0">
                <a:solidFill>
                  <a:schemeClr val="accent1"/>
                </a:solidFill>
                <a:latin typeface="Albert Sans"/>
                <a:ea typeface="Albert Sans"/>
                <a:cs typeface="Albert Sans"/>
                <a:sym typeface="Albert Sans"/>
              </a:rPr>
              <a:t>Take real time input video through the web camera</a:t>
            </a:r>
          </a:p>
          <a:p>
            <a:pPr marL="0" lvl="0" indent="0" algn="ctr" rtl="0">
              <a:spcBef>
                <a:spcPts val="0"/>
              </a:spcBef>
              <a:spcAft>
                <a:spcPts val="0"/>
              </a:spcAft>
              <a:buClr>
                <a:schemeClr val="accent2"/>
              </a:buClr>
              <a:buSzPts val="1100"/>
              <a:buFont typeface="Arial"/>
              <a:buNone/>
            </a:pPr>
            <a:endParaRPr lang="en-US" sz="1200" b="1" dirty="0">
              <a:solidFill>
                <a:schemeClr val="accent1"/>
              </a:solidFill>
              <a:latin typeface="Albert Sans"/>
              <a:ea typeface="Albert Sans"/>
              <a:cs typeface="Albert Sans"/>
              <a:sym typeface="Albert Sans"/>
            </a:endParaRPr>
          </a:p>
        </p:txBody>
      </p:sp>
      <p:cxnSp>
        <p:nvCxnSpPr>
          <p:cNvPr id="86" name="Connector: Elbow 85">
            <a:extLst>
              <a:ext uri="{FF2B5EF4-FFF2-40B4-BE49-F238E27FC236}">
                <a16:creationId xmlns:a16="http://schemas.microsoft.com/office/drawing/2014/main" id="{3069F578-14E3-81F9-6388-43DBE48A40BA}"/>
              </a:ext>
            </a:extLst>
          </p:cNvPr>
          <p:cNvCxnSpPr>
            <a:stCxn id="9" idx="2"/>
            <a:endCxn id="11" idx="3"/>
          </p:cNvCxnSpPr>
          <p:nvPr/>
        </p:nvCxnSpPr>
        <p:spPr>
          <a:xfrm rot="5400000">
            <a:off x="6864745" y="1888950"/>
            <a:ext cx="1018244" cy="6890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B78E57A4-B25F-DF49-F9B8-50BE14C7B51D}"/>
              </a:ext>
            </a:extLst>
          </p:cNvPr>
          <p:cNvCxnSpPr>
            <a:stCxn id="11" idx="1"/>
            <a:endCxn id="54" idx="3"/>
          </p:cNvCxnSpPr>
          <p:nvPr/>
        </p:nvCxnSpPr>
        <p:spPr>
          <a:xfrm flipH="1" flipV="1">
            <a:off x="4033497" y="2742584"/>
            <a:ext cx="1173668" cy="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Connector: Elbow 89">
            <a:extLst>
              <a:ext uri="{FF2B5EF4-FFF2-40B4-BE49-F238E27FC236}">
                <a16:creationId xmlns:a16="http://schemas.microsoft.com/office/drawing/2014/main" id="{4F2A83B3-6546-17E4-F80D-31523D5261A1}"/>
              </a:ext>
            </a:extLst>
          </p:cNvPr>
          <p:cNvCxnSpPr>
            <a:stCxn id="54" idx="1"/>
            <a:endCxn id="12" idx="1"/>
          </p:cNvCxnSpPr>
          <p:nvPr/>
        </p:nvCxnSpPr>
        <p:spPr>
          <a:xfrm rot="10800000" flipV="1">
            <a:off x="841135" y="2742583"/>
            <a:ext cx="939062" cy="1512637"/>
          </a:xfrm>
          <a:prstGeom prst="bentConnector3">
            <a:avLst>
              <a:gd name="adj1" fmla="val 12434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7B1A7760-0E60-9CDE-1C05-01ED93E44B51}"/>
              </a:ext>
            </a:extLst>
          </p:cNvPr>
          <p:cNvCxnSpPr>
            <a:stCxn id="12" idx="3"/>
            <a:endCxn id="13" idx="1"/>
          </p:cNvCxnSpPr>
          <p:nvPr/>
        </p:nvCxnSpPr>
        <p:spPr>
          <a:xfrm>
            <a:off x="3275214" y="4255221"/>
            <a:ext cx="24623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2426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3"/>
          <p:cNvSpPr txBox="1">
            <a:spLocks noGrp="1"/>
          </p:cNvSpPr>
          <p:nvPr>
            <p:ph type="title"/>
          </p:nvPr>
        </p:nvSpPr>
        <p:spPr>
          <a:xfrm>
            <a:off x="5288109" y="827776"/>
            <a:ext cx="3089197" cy="408599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b="0" i="0" dirty="0">
                <a:solidFill>
                  <a:srgbClr val="121259"/>
                </a:solidFill>
                <a:effectLst/>
                <a:latin typeface="Albert Sans" panose="020B0604020202020204" charset="0"/>
              </a:rPr>
              <a:t>NVIDIA</a:t>
            </a:r>
            <a:r>
              <a:rPr lang="en-US" sz="1600" b="0" i="0" baseline="30000" dirty="0">
                <a:solidFill>
                  <a:srgbClr val="121259"/>
                </a:solidFill>
                <a:effectLst/>
                <a:latin typeface="Albert Sans" panose="020B0604020202020204" charset="0"/>
              </a:rPr>
              <a:t>®</a:t>
            </a:r>
            <a:r>
              <a:rPr lang="en-US" sz="1600" b="0" i="0" dirty="0">
                <a:solidFill>
                  <a:srgbClr val="121259"/>
                </a:solidFill>
                <a:effectLst/>
                <a:latin typeface="Albert Sans" panose="020B0604020202020204" charset="0"/>
              </a:rPr>
              <a:t> Jetson Nano</a:t>
            </a:r>
            <a:r>
              <a:rPr lang="en-US" sz="1600" b="0" i="0" baseline="30000" dirty="0">
                <a:solidFill>
                  <a:srgbClr val="121259"/>
                </a:solidFill>
                <a:effectLst/>
                <a:latin typeface="Albert Sans" panose="020B0604020202020204" charset="0"/>
              </a:rPr>
              <a:t>™</a:t>
            </a:r>
            <a:r>
              <a:rPr lang="en-US" sz="1600" b="0" i="0" dirty="0">
                <a:solidFill>
                  <a:srgbClr val="121259"/>
                </a:solidFill>
                <a:effectLst/>
                <a:latin typeface="Albert Sans" panose="020B0604020202020204" charset="0"/>
              </a:rPr>
              <a:t> Developer Kit is a small, powerful computer that lets you run multiple neural networks in parallel for applications like image classification, object detection, segmentation, and speech processing. All in an easy-to-use platform that runs in as little as 5 watts.</a:t>
            </a:r>
            <a:r>
              <a:rPr lang="en-US" sz="1600" b="0" i="0" dirty="0">
                <a:solidFill>
                  <a:srgbClr val="333333"/>
                </a:solidFill>
                <a:effectLst/>
                <a:latin typeface="Albert Sans" panose="020B0604020202020204" charset="0"/>
              </a:rPr>
              <a:t> </a:t>
            </a:r>
            <a:r>
              <a:rPr lang="en-US" sz="1600" b="0" i="0" dirty="0" err="1">
                <a:solidFill>
                  <a:srgbClr val="121259"/>
                </a:solidFill>
                <a:effectLst/>
                <a:latin typeface="Albert Sans" panose="020B0604020202020204" charset="0"/>
              </a:rPr>
              <a:t>JetPack</a:t>
            </a:r>
            <a:r>
              <a:rPr lang="en-US" sz="1600" b="0" i="0" dirty="0">
                <a:solidFill>
                  <a:srgbClr val="121259"/>
                </a:solidFill>
                <a:effectLst/>
                <a:latin typeface="Albert Sans" panose="020B0604020202020204" charset="0"/>
              </a:rPr>
              <a:t> is compatible with NVIDIA’s world-leading AI platform for training and deploying AI software, reducing complexity and effort for developers.</a:t>
            </a:r>
            <a:endParaRPr sz="1600" dirty="0">
              <a:solidFill>
                <a:srgbClr val="121259"/>
              </a:solidFill>
              <a:latin typeface="Albert Sans" panose="020B0604020202020204" charset="0"/>
            </a:endParaRPr>
          </a:p>
        </p:txBody>
      </p:sp>
      <p:sp>
        <p:nvSpPr>
          <p:cNvPr id="256" name="Google Shape;256;p33"/>
          <p:cNvSpPr txBox="1">
            <a:spLocks noGrp="1"/>
          </p:cNvSpPr>
          <p:nvPr>
            <p:ph type="title" idx="2"/>
          </p:nvPr>
        </p:nvSpPr>
        <p:spPr>
          <a:xfrm>
            <a:off x="4904854" y="229726"/>
            <a:ext cx="3472452" cy="53953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latin typeface="Albert Sans" panose="020B0604020202020204" charset="0"/>
              </a:rPr>
              <a:t>Jetson Nano Kit</a:t>
            </a:r>
            <a:endParaRPr sz="3200" dirty="0">
              <a:latin typeface="Albert Sans" panose="020B0604020202020204" charset="0"/>
            </a:endParaRPr>
          </a:p>
        </p:txBody>
      </p:sp>
      <p:pic>
        <p:nvPicPr>
          <p:cNvPr id="3" name="Picture 2">
            <a:extLst>
              <a:ext uri="{FF2B5EF4-FFF2-40B4-BE49-F238E27FC236}">
                <a16:creationId xmlns:a16="http://schemas.microsoft.com/office/drawing/2014/main" id="{5ECE1811-0F2A-771B-4CA5-22B522308145}"/>
              </a:ext>
            </a:extLst>
          </p:cNvPr>
          <p:cNvPicPr>
            <a:picLocks noChangeAspect="1"/>
          </p:cNvPicPr>
          <p:nvPr/>
        </p:nvPicPr>
        <p:blipFill rotWithShape="1">
          <a:blip r:embed="rId3"/>
          <a:srcRect b="15141"/>
          <a:stretch/>
        </p:blipFill>
        <p:spPr>
          <a:xfrm>
            <a:off x="426720" y="389382"/>
            <a:ext cx="4239148" cy="4364736"/>
          </a:xfrm>
          <a:prstGeom prst="rect">
            <a:avLst/>
          </a:prstGeom>
        </p:spPr>
      </p:pic>
    </p:spTree>
  </p:cSld>
  <p:clrMapOvr>
    <a:masterClrMapping/>
  </p:clrMapOvr>
</p:sld>
</file>

<file path=ppt/theme/theme1.xml><?xml version="1.0" encoding="utf-8"?>
<a:theme xmlns:a="http://schemas.openxmlformats.org/drawingml/2006/main" name="ASL Workshop to Celebrate International Day of Sign Languages by Slidesgo">
  <a:themeElements>
    <a:clrScheme name="Simple Light">
      <a:dk1>
        <a:srgbClr val="FFFFFF"/>
      </a:dk1>
      <a:lt1>
        <a:srgbClr val="D12E2E"/>
      </a:lt1>
      <a:dk2>
        <a:srgbClr val="FFC038"/>
      </a:dk2>
      <a:lt2>
        <a:srgbClr val="9FDBD1"/>
      </a:lt2>
      <a:accent1>
        <a:srgbClr val="121259"/>
      </a:accent1>
      <a:accent2>
        <a:srgbClr val="000000"/>
      </a:accent2>
      <a:accent3>
        <a:srgbClr val="FFFFFF"/>
      </a:accent3>
      <a:accent4>
        <a:srgbClr val="FFFFFF"/>
      </a:accent4>
      <a:accent5>
        <a:srgbClr val="FFFFFF"/>
      </a:accent5>
      <a:accent6>
        <a:srgbClr val="FFFFFF"/>
      </a:accent6>
      <a:hlink>
        <a:srgbClr val="1212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TotalTime>
  <Words>325</Words>
  <Application>Microsoft Office PowerPoint</Application>
  <PresentationFormat>On-screen Show (16:9)</PresentationFormat>
  <Paragraphs>17</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Albert Sans</vt:lpstr>
      <vt:lpstr>Arial</vt:lpstr>
      <vt:lpstr>Albert Sans Medium</vt:lpstr>
      <vt:lpstr>Bebas Neue</vt:lpstr>
      <vt:lpstr>Albert Sans SemiBold</vt:lpstr>
      <vt:lpstr>ASL Workshop to Celebrate International Day of Sign Languages by Slidesgo</vt:lpstr>
      <vt:lpstr>MINOR PROJECT 2022-2023</vt:lpstr>
      <vt:lpstr> Dhairya Sachdeva 20103098 Ananya Kapoor 20103104 Sparsh Celly 20103102</vt:lpstr>
      <vt:lpstr>Problem Statement: Many people in India are speech and/or hearing impaired, and they thus use hand gestures to communicate with other people. However, apart from a handful number of people, not everyone is aware of this sign language and they may require an interpreter which can be inconvenient and expensive. A World Health Organization report says around 63 million people in India suffer from either complete or partial deafness, and of these, at least 50 lakh are children. </vt:lpstr>
      <vt:lpstr>PowerPoint Presentation</vt:lpstr>
      <vt:lpstr>Objectives:  1. To build a product that enables the DEAF and DUMB people to communicate with other people who do not understand Sign Language. 2. To remove the existing communication barrier. 3. To allow fluent communication of the dumb and deaf people in various public services like Railway stations, Airports, etc. 4. To deploy our product in the real world.  </vt:lpstr>
      <vt:lpstr>PowerPoint Presentation</vt:lpstr>
      <vt:lpstr>NVIDIA® Jetson Nano™ Developer Kit is a small, powerful computer that lets you run multiple neural networks in parallel for applications like image classification, object detection, segmentation, and speech processing. All in an easy-to-use platform that runs in as little as 5 watts. JetPack is compatible with NVIDIA’s world-leading AI platform for training and deploying AI software, reducing complexity and effort for developers.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Dhairya Sachdeva 20103098 Ananya Kapoor 20103104 Sparsh Celly 20103102</dc:title>
  <dc:creator>jia</dc:creator>
  <cp:lastModifiedBy>Ananya Kapoor</cp:lastModifiedBy>
  <cp:revision>5</cp:revision>
  <dcterms:modified xsi:type="dcterms:W3CDTF">2022-09-22T06:47:50Z</dcterms:modified>
</cp:coreProperties>
</file>