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B857B9-C05A-4CCC-B2C3-D43D873AFD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E472C-8152-4466-94BA-2968196581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DCB1DC-1CC2-48CF-8B07-3DD5358F76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973F1-1594-47DB-AA4B-964ABF845F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EA8AF1-9C78-4DF7-81AB-F03C0F3653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B92B67-5E40-473F-AF1A-6655ACE3D7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0F7EA6-F24E-4A59-8389-B5B19200AA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53E95-4BCC-4EF3-B0D8-9970760BB9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185129-A934-4BC3-8BFD-2BF011C79F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ABB5FF-F0D3-477D-9C4F-7F51A50520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779C9C-4BD2-48A4-9E6C-9722A1178A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B1299-376E-42F6-A2B5-5B2CD5D42E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D80AA7F-D568-428C-BC74-D5C625AC465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2023-11-27T14:11:31Z</dcterms:created>
  <dc:creator/>
  <dc:description/>
  <dc:language>en-US</dc:language>
  <cp:lastModifiedBy/>
  <cp:revision>0</cp:revision>
  <dc:subject/>
  <dc:title/>
</cp:coreProperties>
</file>