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7E45-4769-4648-B713-EF204CE58C08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2A59-2BF7-4C44-A622-DBE6487ED7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24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7E45-4769-4648-B713-EF204CE58C08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2A59-2BF7-4C44-A622-DBE6487ED7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96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7E45-4769-4648-B713-EF204CE58C08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2A59-2BF7-4C44-A622-DBE6487ED7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868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7E45-4769-4648-B713-EF204CE58C08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2A59-2BF7-4C44-A622-DBE6487ED76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5269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7E45-4769-4648-B713-EF204CE58C08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2A59-2BF7-4C44-A622-DBE6487ED7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913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7E45-4769-4648-B713-EF204CE58C08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2A59-2BF7-4C44-A622-DBE6487ED7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419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7E45-4769-4648-B713-EF204CE58C08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2A59-2BF7-4C44-A622-DBE6487ED7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327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7E45-4769-4648-B713-EF204CE58C08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2A59-2BF7-4C44-A622-DBE6487ED7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051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7E45-4769-4648-B713-EF204CE58C08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2A59-2BF7-4C44-A622-DBE6487ED7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55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7E45-4769-4648-B713-EF204CE58C08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2A59-2BF7-4C44-A622-DBE6487ED7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79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7E45-4769-4648-B713-EF204CE58C08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2A59-2BF7-4C44-A622-DBE6487ED7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52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7E45-4769-4648-B713-EF204CE58C08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2A59-2BF7-4C44-A622-DBE6487ED7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91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7E45-4769-4648-B713-EF204CE58C08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2A59-2BF7-4C44-A622-DBE6487ED7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50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7E45-4769-4648-B713-EF204CE58C08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2A59-2BF7-4C44-A622-DBE6487ED7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35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7E45-4769-4648-B713-EF204CE58C08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2A59-2BF7-4C44-A622-DBE6487ED7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40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7E45-4769-4648-B713-EF204CE58C08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2A59-2BF7-4C44-A622-DBE6487ED7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950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7E45-4769-4648-B713-EF204CE58C08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2A59-2BF7-4C44-A622-DBE6487ED7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01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17E45-4769-4648-B713-EF204CE58C08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02A59-2BF7-4C44-A622-DBE6487ED7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817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63040" y="236669"/>
            <a:ext cx="9402184" cy="2033195"/>
          </a:xfrm>
        </p:spPr>
        <p:txBody>
          <a:bodyPr>
            <a:normAutofit fontScale="90000"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ru-RU" sz="2000" dirty="0">
                <a:ea typeface="Times New Roman" pitchFamily="18" charset="0"/>
                <a:cs typeface="Arial" pitchFamily="34" charset="0"/>
              </a:rPr>
              <a:t>МИНИСТЕРСТВО ОБРАЗОВАНИЯ КИРОВСКОЙ ОБЛАСТИ</a:t>
            </a:r>
            <a:r>
              <a:rPr lang="ru-RU" sz="2000" dirty="0">
                <a:cs typeface="Arial" pitchFamily="34" charset="0"/>
              </a:rPr>
              <a:t/>
            </a:r>
            <a:br>
              <a:rPr lang="ru-RU" sz="2000" dirty="0">
                <a:cs typeface="Arial" pitchFamily="34" charset="0"/>
              </a:rPr>
            </a:br>
            <a:r>
              <a:rPr lang="ru-RU" sz="2000" dirty="0">
                <a:ea typeface="Times New Roman" pitchFamily="18" charset="0"/>
                <a:cs typeface="Arial" pitchFamily="34" charset="0"/>
              </a:rPr>
              <a:t>Кировское областное государственное профессиональное образовательное </a:t>
            </a:r>
            <a:r>
              <a:rPr lang="ru-RU" sz="2000" dirty="0">
                <a:cs typeface="Arial" pitchFamily="34" charset="0"/>
              </a:rPr>
              <a:t/>
            </a:r>
            <a:br>
              <a:rPr lang="ru-RU" sz="2000" dirty="0">
                <a:cs typeface="Arial" pitchFamily="34" charset="0"/>
              </a:rPr>
            </a:br>
            <a:r>
              <a:rPr lang="ru-RU" sz="2000" dirty="0">
                <a:ea typeface="Times New Roman" pitchFamily="18" charset="0"/>
                <a:cs typeface="Arial" pitchFamily="34" charset="0"/>
              </a:rPr>
              <a:t> бюджетное учреждение  </a:t>
            </a:r>
            <a:r>
              <a:rPr lang="ru-RU" sz="2000" dirty="0">
                <a:cs typeface="Arial" pitchFamily="34" charset="0"/>
              </a:rPr>
              <a:t/>
            </a:r>
            <a:br>
              <a:rPr lang="ru-RU" sz="2000" dirty="0">
                <a:cs typeface="Arial" pitchFamily="34" charset="0"/>
              </a:rPr>
            </a:br>
            <a:r>
              <a:rPr lang="ru-RU" sz="2000" dirty="0">
                <a:ea typeface="Times New Roman" pitchFamily="18" charset="0"/>
                <a:cs typeface="Arial" pitchFamily="34" charset="0"/>
              </a:rPr>
              <a:t>«Слободской  колледж педагогики и социальных отношений»</a:t>
            </a:r>
            <a:r>
              <a:rPr lang="ru-RU" dirty="0">
                <a:cs typeface="Arial" pitchFamily="34" charset="0"/>
              </a:rPr>
              <a:t/>
            </a:r>
            <a:br>
              <a:rPr lang="ru-RU" dirty="0">
                <a:cs typeface="Arial" pitchFamily="34" charset="0"/>
              </a:rPr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95269" y="1904104"/>
            <a:ext cx="9001462" cy="2850776"/>
          </a:xfrm>
        </p:spPr>
        <p:txBody>
          <a:bodyPr>
            <a:normAutofit/>
          </a:bodyPr>
          <a:lstStyle/>
          <a:p>
            <a:r>
              <a:rPr lang="ru-RU" b="1" dirty="0" smtClean="0"/>
              <a:t>ОТЧЕТ</a:t>
            </a:r>
            <a:endParaRPr lang="ru-RU" dirty="0"/>
          </a:p>
          <a:p>
            <a:r>
              <a:rPr lang="ru-RU" b="1" dirty="0"/>
              <a:t> по производственной  практике</a:t>
            </a:r>
            <a:endParaRPr lang="ru-RU" dirty="0"/>
          </a:p>
          <a:p>
            <a:r>
              <a:rPr lang="ru-RU" b="1" dirty="0" smtClean="0"/>
              <a:t> ПМ.11.Разработка, администрирование и защита баз данных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952617" y="4971482"/>
            <a:ext cx="1825214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dirty="0">
                <a:solidFill>
                  <a:schemeClr val="tx1">
                    <a:tint val="75000"/>
                  </a:schemeClr>
                </a:solidFill>
              </a:rPr>
              <a:t>Подготовил студент группы 21П-1</a:t>
            </a:r>
          </a:p>
          <a:p>
            <a:pPr lvl="0" algn="ctr">
              <a:spcBef>
                <a:spcPct val="20000"/>
              </a:spcBef>
              <a:defRPr/>
            </a:pPr>
            <a:r>
              <a:rPr lang="ru-RU" dirty="0">
                <a:solidFill>
                  <a:schemeClr val="tx1">
                    <a:tint val="75000"/>
                  </a:schemeClr>
                </a:solidFill>
              </a:rPr>
              <a:t>Ермаков Павел</a:t>
            </a:r>
          </a:p>
        </p:txBody>
      </p:sp>
    </p:spTree>
    <p:extLst>
      <p:ext uri="{BB962C8B-B14F-4D97-AF65-F5344CB8AC3E}">
        <p14:creationId xmlns:p14="http://schemas.microsoft.com/office/powerpoint/2010/main" val="39038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160" y="1457699"/>
            <a:ext cx="6099664" cy="38135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27" y="1457699"/>
            <a:ext cx="5439754" cy="381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6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037" y="179294"/>
            <a:ext cx="10353761" cy="1326321"/>
          </a:xfrm>
        </p:spPr>
        <p:txBody>
          <a:bodyPr/>
          <a:lstStyle/>
          <a:p>
            <a:r>
              <a:rPr lang="ru-RU" dirty="0" smtClean="0"/>
              <a:t>Резервное копирование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9862" y="1532509"/>
            <a:ext cx="7293685" cy="472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7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340659"/>
            <a:ext cx="10353761" cy="1326321"/>
          </a:xfrm>
        </p:spPr>
        <p:txBody>
          <a:bodyPr/>
          <a:lstStyle/>
          <a:p>
            <a:r>
              <a:rPr lang="ru-RU" dirty="0">
                <a:effectLst/>
              </a:rPr>
              <a:t>Заключение</a:t>
            </a:r>
            <a:br>
              <a:rPr lang="ru-RU" dirty="0">
                <a:effectLst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>
                <a:effectLst/>
              </a:rPr>
              <a:t>В </a:t>
            </a:r>
            <a:r>
              <a:rPr lang="ru-RU" sz="2400" dirty="0">
                <a:effectLst/>
              </a:rPr>
              <a:t>ходе производственной практики по модулю ПМ.11. </a:t>
            </a:r>
            <a:r>
              <a:rPr lang="ru-RU" sz="2400" dirty="0" smtClean="0">
                <a:effectLst/>
              </a:rPr>
              <a:t>Разработка, администрирование </a:t>
            </a:r>
            <a:r>
              <a:rPr lang="ru-RU" sz="2400" dirty="0">
                <a:effectLst/>
              </a:rPr>
              <a:t>и защита баз данных была создана база данных «Учет ПК», которая хранит информацию о ПК. Также были созданы вспомогательные таблицы. </a:t>
            </a:r>
            <a:r>
              <a:rPr lang="ru-RU" sz="2400" dirty="0" smtClean="0">
                <a:effectLst/>
              </a:rPr>
              <a:t>Я </a:t>
            </a:r>
            <a:r>
              <a:rPr lang="ru-RU" sz="2400" dirty="0">
                <a:effectLst/>
              </a:rPr>
              <a:t>создал запросы, хранимые процедуры. Написал приложение для авторизации пользователей. Для выполнения заданий были использованы все знания, полученные за годы обучения в колледже.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413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Цели и </a:t>
            </a:r>
            <a:r>
              <a:rPr lang="ru-RU" dirty="0" smtClean="0"/>
              <a:t>задачи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Разработка </a:t>
            </a:r>
            <a:r>
              <a:rPr lang="ru-RU" sz="2400" dirty="0" smtClean="0"/>
              <a:t>Базы Данных </a:t>
            </a:r>
            <a:r>
              <a:rPr lang="en-US" sz="2400" dirty="0" smtClean="0"/>
              <a:t>“</a:t>
            </a:r>
            <a:r>
              <a:rPr lang="ru-RU" sz="2400" dirty="0" smtClean="0"/>
              <a:t>Учет ПК</a:t>
            </a:r>
            <a:r>
              <a:rPr lang="en-US" sz="2400" dirty="0" smtClean="0"/>
              <a:t>”</a:t>
            </a:r>
            <a:endParaRPr lang="en-US" sz="2400" dirty="0"/>
          </a:p>
          <a:p>
            <a:r>
              <a:rPr lang="ru-RU" sz="2400" dirty="0"/>
              <a:t>Разработка приложения </a:t>
            </a:r>
            <a:r>
              <a:rPr lang="en-US" sz="2400" dirty="0" smtClean="0"/>
              <a:t>“</a:t>
            </a:r>
            <a:r>
              <a:rPr lang="ru-RU" sz="2400" dirty="0" smtClean="0"/>
              <a:t>Учет ПК</a:t>
            </a:r>
            <a:r>
              <a:rPr lang="en-US" sz="2400" dirty="0" smtClean="0"/>
              <a:t>”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16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233538"/>
            <a:ext cx="10353761" cy="1326321"/>
          </a:xfrm>
        </p:spPr>
        <p:txBody>
          <a:bodyPr/>
          <a:lstStyle/>
          <a:p>
            <a:r>
              <a:rPr lang="en-US" dirty="0" smtClean="0"/>
              <a:t>ERD-</a:t>
            </a:r>
            <a:r>
              <a:rPr lang="ru-RU" dirty="0" smtClean="0"/>
              <a:t>Диаграмма</a:t>
            </a:r>
            <a:endParaRPr lang="ru-RU" dirty="0"/>
          </a:p>
        </p:txBody>
      </p:sp>
      <p:pic>
        <p:nvPicPr>
          <p:cNvPr id="4" name="Объект 3" descr="C:\Users\User\AppData\Local\Packages\Microsoft.Windows.Photos_8wekyb3d8bbwe\TempState\ShareServiceTempFolder\ERD-Диаграмма.jpe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51" y="1559859"/>
            <a:ext cx="9133242" cy="48086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55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4" y="86839"/>
            <a:ext cx="10353761" cy="1326321"/>
          </a:xfrm>
        </p:spPr>
        <p:txBody>
          <a:bodyPr/>
          <a:lstStyle/>
          <a:p>
            <a:r>
              <a:rPr lang="ru-RU" dirty="0" smtClean="0"/>
              <a:t>Диаграмма базы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860" y="1570617"/>
            <a:ext cx="9316122" cy="494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5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037" y="0"/>
            <a:ext cx="10353761" cy="1326321"/>
          </a:xfrm>
        </p:spPr>
        <p:txBody>
          <a:bodyPr/>
          <a:lstStyle/>
          <a:p>
            <a:r>
              <a:rPr lang="ru-RU" dirty="0" smtClean="0"/>
              <a:t>Таблицы базы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035" y="1198009"/>
            <a:ext cx="2528118" cy="229822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209" y="1011920"/>
            <a:ext cx="3375097" cy="237949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504" y="3672268"/>
            <a:ext cx="6002767" cy="279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7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72760"/>
            <a:ext cx="3617151" cy="9920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41" y="3615359"/>
            <a:ext cx="9452311" cy="294894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533" y="348773"/>
            <a:ext cx="7880587" cy="317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3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261" y="3076687"/>
            <a:ext cx="6792211" cy="327032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96" y="838589"/>
            <a:ext cx="3672925" cy="18791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494" y="838589"/>
            <a:ext cx="3787703" cy="18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4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ru-RU" dirty="0" smtClean="0"/>
              <a:t>Приложение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242" y="955188"/>
            <a:ext cx="5650952" cy="356302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833" y="955188"/>
            <a:ext cx="4177304" cy="356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0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3927" y="88071"/>
            <a:ext cx="6553708" cy="304240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94" y="3283790"/>
            <a:ext cx="5472027" cy="337519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918" y="3283790"/>
            <a:ext cx="6164131" cy="337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9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35</TotalTime>
  <Words>106</Words>
  <Application>Microsoft Office PowerPoint</Application>
  <PresentationFormat>Широкоэкранный</PresentationFormat>
  <Paragraphs>16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Rockwell</vt:lpstr>
      <vt:lpstr>Times New Roman</vt:lpstr>
      <vt:lpstr>Damask</vt:lpstr>
      <vt:lpstr>МИНИСТЕРСТВО ОБРАЗОВАНИЯ КИРОВСКОЙ ОБЛАСТИ Кировское областное государственное профессиональное образовательное   бюджетное учреждение   «Слободской  колледж педагогики и социальных отношений» </vt:lpstr>
      <vt:lpstr>Цели и задачи </vt:lpstr>
      <vt:lpstr>ERD-Диаграмма</vt:lpstr>
      <vt:lpstr>Диаграмма базы данных</vt:lpstr>
      <vt:lpstr>Таблицы базы данных</vt:lpstr>
      <vt:lpstr>Презентация PowerPoint</vt:lpstr>
      <vt:lpstr>Презентация PowerPoint</vt:lpstr>
      <vt:lpstr>Приложение</vt:lpstr>
      <vt:lpstr>Презентация PowerPoint</vt:lpstr>
      <vt:lpstr>Презентация PowerPoint</vt:lpstr>
      <vt:lpstr>Резервное копирование</vt:lpstr>
      <vt:lpstr>Заключение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КИРОВСКОЙ ОБЛАСТИ Кировское областное государственное профессиональное образовательное   бюджетное учреждение   «Слободской  колледж педагогики и социальных отношений»</dc:title>
  <dc:creator>3</dc:creator>
  <cp:lastModifiedBy>3</cp:lastModifiedBy>
  <cp:revision>3</cp:revision>
  <dcterms:created xsi:type="dcterms:W3CDTF">2024-05-27T06:51:42Z</dcterms:created>
  <dcterms:modified xsi:type="dcterms:W3CDTF">2024-05-27T07:26:49Z</dcterms:modified>
</cp:coreProperties>
</file>