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E77-723B-4509-8E71-9AA3F63CC9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092-7437-4120-9A9A-92C4FAF8B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58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E77-723B-4509-8E71-9AA3F63CC9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092-7437-4120-9A9A-92C4FAF8B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04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E77-723B-4509-8E71-9AA3F63CC9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092-7437-4120-9A9A-92C4FAF8B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12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E77-723B-4509-8E71-9AA3F63CC9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092-7437-4120-9A9A-92C4FAF8B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77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E77-723B-4509-8E71-9AA3F63CC9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092-7437-4120-9A9A-92C4FAF8B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74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E77-723B-4509-8E71-9AA3F63CC9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092-7437-4120-9A9A-92C4FAF8B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1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E77-723B-4509-8E71-9AA3F63CC9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092-7437-4120-9A9A-92C4FAF8B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95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E77-723B-4509-8E71-9AA3F63CC9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092-7437-4120-9A9A-92C4FAF8B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24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E77-723B-4509-8E71-9AA3F63CC9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092-7437-4120-9A9A-92C4FAF8B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0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E77-723B-4509-8E71-9AA3F63CC9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092-7437-4120-9A9A-92C4FAF8B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10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E77-723B-4509-8E71-9AA3F63CC9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092-7437-4120-9A9A-92C4FAF8B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89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12E77-723B-4509-8E71-9AA3F63CC98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7092-7437-4120-9A9A-92C4FAF8B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99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touch-icon-ipad-retina">
            <a:extLst>
              <a:ext uri="{FF2B5EF4-FFF2-40B4-BE49-F238E27FC236}">
                <a16:creationId xmlns:a16="http://schemas.microsoft.com/office/drawing/2014/main" id="{3F50CCB7-BCFB-4B90-80AF-73B2EABB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769" y="135732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4C5ED6EA-F80B-4D7B-9656-F3821970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261939"/>
            <a:ext cx="7704137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/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/>
              <a:t>«Слободской колледж педагогики и социальных отношений»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42366A4-863C-49BB-944A-2A389F0BB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060576"/>
            <a:ext cx="7772400" cy="147002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b="1" dirty="0">
                <a:solidFill>
                  <a:schemeClr val="accent1"/>
                </a:solidFill>
              </a:rPr>
              <a:t>Разработка программного модуля для составления меню в столовой</a:t>
            </a:r>
            <a:endParaRPr lang="ru-RU" altLang="ru-RU" sz="2000" b="1" dirty="0">
              <a:solidFill>
                <a:schemeClr val="accent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E35FF11-FB44-4B7A-8F60-F0EA60990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3789364"/>
            <a:ext cx="58308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Выполнил: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 smtClean="0"/>
              <a:t>Ермаков Павел Андреевич</a:t>
            </a:r>
            <a:endParaRPr lang="ru-RU" altLang="ru-RU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Группа: </a:t>
            </a:r>
            <a:r>
              <a:rPr lang="ru-RU" altLang="ru-RU" b="1" dirty="0" smtClean="0"/>
              <a:t>21</a:t>
            </a:r>
            <a:r>
              <a:rPr lang="ru-RU" altLang="ru-RU" b="1" dirty="0" smtClean="0"/>
              <a:t>П-1</a:t>
            </a:r>
            <a:endParaRPr lang="ru-RU" altLang="ru-RU" b="1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Специальность: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09.02.07 Информационные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системы и программирование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Руководитель</a:t>
            </a:r>
            <a:r>
              <a:rPr lang="ru-RU" altLang="ru-RU" b="1" dirty="0" smtClean="0"/>
              <a:t>: </a:t>
            </a:r>
            <a:r>
              <a:rPr lang="ru-RU" altLang="ru-RU" dirty="0" smtClean="0"/>
              <a:t>Калинин Арсений Олегович</a:t>
            </a:r>
            <a:endParaRPr lang="ru-RU" altLang="ru-RU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ru-RU" altLang="ru-RU" b="1" dirty="0"/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A44A0B62-7BFA-4EE7-82BC-8DBA0521E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568" y="6086477"/>
            <a:ext cx="2376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dirty="0" smtClean="0"/>
              <a:t>202</a:t>
            </a:r>
            <a:r>
              <a:rPr lang="en-US" altLang="ru-RU" dirty="0" smtClean="0"/>
              <a:t>4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8201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76293"/>
            <a:ext cx="10515600" cy="3500670"/>
          </a:xfrm>
        </p:spPr>
        <p:txBody>
          <a:bodyPr/>
          <a:lstStyle/>
          <a:p>
            <a:pPr marL="0" lvl="0" indent="0">
              <a:buNone/>
            </a:pPr>
            <a:r>
              <a:rPr lang="ru-RU" sz="2000" dirty="0" smtClean="0"/>
              <a:t>Задачи:</a:t>
            </a:r>
          </a:p>
          <a:p>
            <a:pPr lvl="0"/>
            <a:r>
              <a:rPr lang="ru-RU" sz="2000" dirty="0" smtClean="0"/>
              <a:t>Провести </a:t>
            </a:r>
            <a:r>
              <a:rPr lang="ru-RU" sz="2000" dirty="0"/>
              <a:t>анализ существующих решений и подходов к автоматизации составления меню.</a:t>
            </a:r>
          </a:p>
          <a:p>
            <a:pPr lvl="0"/>
            <a:r>
              <a:rPr lang="ru-RU" sz="2000" dirty="0"/>
              <a:t>Определить требования к программному модулю с учетом специфики предприятия.</a:t>
            </a:r>
          </a:p>
          <a:p>
            <a:pPr lvl="0"/>
            <a:r>
              <a:rPr lang="ru-RU" sz="2000" dirty="0"/>
              <a:t>Разработать архитектуру программного модуля.</a:t>
            </a:r>
          </a:p>
          <a:p>
            <a:pPr lvl="0"/>
            <a:r>
              <a:rPr lang="ru-RU" sz="2000" dirty="0"/>
              <a:t>Реализовать прототип программного модуля.</a:t>
            </a:r>
          </a:p>
          <a:p>
            <a:pPr lvl="0"/>
            <a:r>
              <a:rPr lang="ru-RU" sz="2000" dirty="0"/>
              <a:t>Провести тестирование модуля и оценить его эффективность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38200" y="787841"/>
            <a:ext cx="1051560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 smtClean="0">
                <a:latin typeface="Times New Roman" panose="02020603050405020304" pitchFamily="18" charset="0"/>
              </a:rPr>
              <a:t>Цели и задачи</a:t>
            </a:r>
            <a:endParaRPr lang="ru-RU" altLang="ru-RU" sz="2800" b="1" dirty="0">
              <a:latin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267972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Целью данного курсового проекта является создание программного решения, которое позволит автоматизировать процесс составления меню в столовой, обеспечивая баланс между разнообразием блюд и экономической эффективностью.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844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Разработка программного модуля для составления меню в столовой, оптимизирующего процесс планирования и управления меню, а также повышающего эффективность работы столовой. </a:t>
            </a:r>
            <a:br>
              <a:rPr lang="ru-RU" dirty="0"/>
            </a:br>
            <a:endParaRPr lang="ru-RU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Анализ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18611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 smtClean="0">
                <a:latin typeface="Times New Roman" panose="02020603050405020304" pitchFamily="18" charset="0"/>
              </a:rPr>
              <a:t>Среда разработки 1С</a:t>
            </a:r>
          </a:p>
          <a:p>
            <a:endParaRPr lang="ru-RU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 smtClean="0">
                <a:latin typeface="Times New Roman" panose="02020603050405020304" pitchFamily="18" charset="0"/>
              </a:rPr>
              <a:t>Средства </a:t>
            </a:r>
            <a:r>
              <a:rPr lang="ru-RU" altLang="ru-RU" sz="2800" b="1" dirty="0">
                <a:latin typeface="Times New Roman" panose="02020603050405020304" pitchFamily="18" charset="0"/>
              </a:rPr>
              <a:t>разработки</a:t>
            </a:r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73143"/>
            <a:ext cx="57150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3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5C2E6DE7-A12F-4B07-B70C-A4C58B800C40}"/>
              </a:ext>
            </a:extLst>
          </p:cNvPr>
          <p:cNvSpPr/>
          <p:nvPr/>
        </p:nvSpPr>
        <p:spPr>
          <a:xfrm>
            <a:off x="3922870" y="268831"/>
            <a:ext cx="4175125" cy="1081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Основные функции программы</a:t>
            </a:r>
          </a:p>
        </p:txBody>
      </p:sp>
      <p:cxnSp>
        <p:nvCxnSpPr>
          <p:cNvPr id="5" name="Соединительная линия уступом 4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2734932" y="242395"/>
            <a:ext cx="2167979" cy="43830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3394163" y="3498642"/>
            <a:ext cx="2069936" cy="19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/>
              <a:t>Управление запасами</a:t>
            </a:r>
            <a:endParaRPr lang="ru-RU" sz="2400" dirty="0"/>
          </a:p>
        </p:txBody>
      </p:sp>
      <p:cxnSp>
        <p:nvCxnSpPr>
          <p:cNvPr id="7" name="Соединительная линия уступом 6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145420" y="1633629"/>
            <a:ext cx="2148724" cy="1581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5940841" y="3514722"/>
            <a:ext cx="2311061" cy="19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/>
              <a:t>Генерация отчетов</a:t>
            </a:r>
            <a:endParaRPr lang="ru-RU" sz="3600" dirty="0"/>
          </a:p>
        </p:txBody>
      </p:sp>
      <p:cxnSp>
        <p:nvCxnSpPr>
          <p:cNvPr id="9" name="Соединительная линия уступом 8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5471000" y="1889350"/>
            <a:ext cx="2164804" cy="1085939"/>
          </a:xfrm>
          <a:prstGeom prst="bentConnector3">
            <a:avLst>
              <a:gd name="adj1" fmla="val 49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бъект 9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87" y="3517897"/>
            <a:ext cx="2440842" cy="1981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ru-RU" sz="2400" dirty="0"/>
              <a:t>Создание </a:t>
            </a:r>
            <a:r>
              <a:rPr lang="ru-RU" sz="2400" dirty="0" smtClean="0"/>
              <a:t>меню столовой</a:t>
            </a:r>
            <a:endParaRPr lang="ru-RU" sz="2400" dirty="0"/>
          </a:p>
        </p:txBody>
      </p:sp>
      <p:sp>
        <p:nvSpPr>
          <p:cNvPr id="11" name="Объект 9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 txBox="1">
            <a:spLocks/>
          </p:cNvSpPr>
          <p:nvPr/>
        </p:nvSpPr>
        <p:spPr>
          <a:xfrm>
            <a:off x="9021097" y="3498642"/>
            <a:ext cx="2332704" cy="1981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ru-RU" sz="2400" dirty="0" smtClean="0"/>
              <a:t>Создание меню столовой</a:t>
            </a:r>
            <a:endParaRPr lang="ru-RU" sz="2400" dirty="0"/>
          </a:p>
        </p:txBody>
      </p:sp>
      <p:cxnSp>
        <p:nvCxnSpPr>
          <p:cNvPr id="26" name="Соединительная линия уступом 2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7024579" y="335772"/>
            <a:ext cx="2148724" cy="41770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2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5186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+mn-lt"/>
              </a:rPr>
              <a:t>Демонстрация программы</a:t>
            </a:r>
            <a:endParaRPr lang="ru-RU" sz="2800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73" y="1290312"/>
            <a:ext cx="11095464" cy="542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6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937" y="140668"/>
            <a:ext cx="10515600" cy="27768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076048"/>
            <a:ext cx="10545336" cy="259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41" y="365125"/>
            <a:ext cx="10593659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162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Цели и задачи</vt:lpstr>
      <vt:lpstr>Анализ предметной области</vt:lpstr>
      <vt:lpstr>Средства разработки</vt:lpstr>
      <vt:lpstr>Презентация PowerPoint</vt:lpstr>
      <vt:lpstr>Демонстрация программы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3</dc:creator>
  <cp:lastModifiedBy>3</cp:lastModifiedBy>
  <cp:revision>3</cp:revision>
  <dcterms:created xsi:type="dcterms:W3CDTF">2024-10-31T14:24:35Z</dcterms:created>
  <dcterms:modified xsi:type="dcterms:W3CDTF">2024-10-31T14:35:36Z</dcterms:modified>
</cp:coreProperties>
</file>