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2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7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6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657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446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19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177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00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64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62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3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33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57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72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89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86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72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312E77-723B-4509-8E71-9AA3F63CC9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181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69" y="135732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060576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2400" b="1" dirty="0"/>
              <a:t>Разработка программного модуля для составления меню в столовой</a:t>
            </a:r>
            <a:endParaRPr lang="ru-RU" altLang="ru-RU" sz="240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89364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 smtClean="0"/>
              <a:t>Ермаков Павел Андреевич</a:t>
            </a:r>
            <a:endParaRPr lang="ru-RU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</a:t>
            </a:r>
            <a:r>
              <a:rPr lang="ru-RU" altLang="ru-RU" b="1" dirty="0" smtClean="0"/>
              <a:t>21П-1</a:t>
            </a:r>
            <a:endParaRPr lang="ru-RU" altLang="ru-RU" b="1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</a:t>
            </a:r>
            <a:r>
              <a:rPr lang="ru-RU" altLang="ru-RU" b="1" dirty="0" smtClean="0"/>
              <a:t>: </a:t>
            </a:r>
            <a:r>
              <a:rPr lang="ru-RU" altLang="ru-RU" dirty="0" smtClean="0"/>
              <a:t>Калинин Арсений Олегович</a:t>
            </a:r>
            <a:endParaRPr lang="ru-RU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568" y="6086477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 smtClean="0"/>
              <a:t>202</a:t>
            </a:r>
            <a:r>
              <a:rPr lang="en-US" altLang="ru-RU" dirty="0" smtClean="0"/>
              <a:t>4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01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39135"/>
            <a:ext cx="10515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3600" b="1" dirty="0" smtClean="0">
                <a:latin typeface="Times New Roman" panose="02020603050405020304" pitchFamily="18" charset="0"/>
              </a:rPr>
              <a:t>Цели и задачи</a:t>
            </a:r>
            <a:endParaRPr lang="ru-RU" altLang="ru-RU" sz="3600" b="1" dirty="0">
              <a:latin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6293"/>
            <a:ext cx="10515600" cy="3500670"/>
          </a:xfrm>
        </p:spPr>
        <p:txBody>
          <a:bodyPr/>
          <a:lstStyle/>
          <a:p>
            <a:pPr marL="0" lvl="0" indent="0">
              <a:buNone/>
            </a:pPr>
            <a:r>
              <a:rPr lang="ru-RU" sz="2000" dirty="0" smtClean="0"/>
              <a:t>Задачи:</a:t>
            </a:r>
          </a:p>
          <a:p>
            <a:pPr lvl="0"/>
            <a:r>
              <a:rPr lang="ru-RU" sz="2000" dirty="0" smtClean="0"/>
              <a:t>Провести </a:t>
            </a:r>
            <a:r>
              <a:rPr lang="ru-RU" sz="2000" dirty="0"/>
              <a:t>анализ существующих решений и подходов к автоматизации составления меню.</a:t>
            </a:r>
          </a:p>
          <a:p>
            <a:pPr lvl="0"/>
            <a:r>
              <a:rPr lang="ru-RU" sz="2000" dirty="0"/>
              <a:t>Определить требования к программному модулю с учетом специфики предприятия.</a:t>
            </a:r>
          </a:p>
          <a:p>
            <a:pPr lvl="0"/>
            <a:r>
              <a:rPr lang="ru-RU" sz="2000" dirty="0"/>
              <a:t>Разработать архитектуру программного модуля.</a:t>
            </a:r>
          </a:p>
          <a:p>
            <a:pPr lvl="0"/>
            <a:r>
              <a:rPr lang="ru-RU" sz="2000" dirty="0"/>
              <a:t>Реализовать прототип программного модуля.</a:t>
            </a:r>
          </a:p>
          <a:p>
            <a:pPr lvl="0"/>
            <a:r>
              <a:rPr lang="ru-RU" sz="2000" dirty="0"/>
              <a:t>Провести тестирование модуля и оценить его эффективность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67972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Целью данного курсового проекта является создание программного решения, которое позволит автоматизировать процесс составления меню в столовой, обеспечивая баланс между разнообразием блюд и экономической эффективностью.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4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30997"/>
            <a:ext cx="10515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5401"/>
            <a:ext cx="105156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посвящен разработке системы учета и управления меню столовой с использованием платформы "1С:Предприятие". Целью разработки является автоматизация процессов формирования меню и стоимости блюд.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24684" y="3203745"/>
            <a:ext cx="3808095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Ключевыми аспектами являются: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51" y="1690687"/>
            <a:ext cx="10885449" cy="4486275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меню: Создание ежедневного 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недельного.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информационной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интерфейс: Система должна быть интуитивно понятной и простой в использовании для всех категорий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Система должна обеспечивать выполнение всех необходимых операций, связанных с формированием меню, учетом продуктов, расчетом калорийности и стоимости блюд, ведением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отчетности.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Система должна быть способна к расширению функциональности и увеличению количества пользователей при необходимости.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71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Программа должна обеспечивать возможность выполнения перечисленных ниже функций:</a:t>
            </a:r>
          </a:p>
          <a:p>
            <a:pPr lvl="0"/>
            <a:r>
              <a:rPr lang="ru-RU" dirty="0"/>
              <a:t>Создавать общее меню.</a:t>
            </a:r>
          </a:p>
          <a:p>
            <a:pPr lvl="0"/>
            <a:r>
              <a:rPr lang="ru-RU" dirty="0"/>
              <a:t>Создавать меню на каждый день.</a:t>
            </a:r>
          </a:p>
          <a:p>
            <a:pPr lvl="0"/>
            <a:r>
              <a:rPr lang="ru-RU" dirty="0"/>
              <a:t>Распечатка меню.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46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732441"/>
            <a:ext cx="10515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3600" b="1" dirty="0" smtClean="0">
                <a:latin typeface="Times New Roman" panose="02020603050405020304" pitchFamily="18" charset="0"/>
              </a:rPr>
              <a:t>Средства </a:t>
            </a:r>
            <a:r>
              <a:rPr lang="ru-RU" altLang="ru-RU" sz="3600" b="1" dirty="0" smtClean="0">
                <a:latin typeface="Times New Roman" panose="02020603050405020304" pitchFamily="18" charset="0"/>
              </a:rPr>
              <a:t>разработки</a:t>
            </a:r>
            <a:endParaRPr lang="ru-RU" altLang="ru-RU" sz="3600" b="1" dirty="0">
              <a:latin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smtClean="0">
                <a:latin typeface="Times New Roman" panose="02020603050405020304" pitchFamily="18" charset="0"/>
              </a:rPr>
              <a:t>Среда разработки 1С</a:t>
            </a:r>
          </a:p>
          <a:p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3143"/>
            <a:ext cx="5715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31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программы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186"/>
          </a:xfrm>
        </p:spPr>
        <p:txBody>
          <a:bodyPr>
            <a:normAutofit/>
          </a:bodyPr>
          <a:lstStyle/>
          <a:p>
            <a:pPr algn="ctr">
              <a:lnSpc>
                <a:spcPts val="6050"/>
              </a:lnSpc>
            </a:pPr>
            <a:r>
              <a:rPr lang="ru-RU" sz="3600" b="1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Проблемы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 программы как таковых нету.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7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Перспективы развития</a:t>
            </a:r>
            <a:r>
              <a:rPr lang="en-US" dirty="0"/>
              <a:t/>
            </a:r>
            <a:br>
              <a:rPr lang="en-US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программы для использования в других столовых или предприятиях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общественного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питания с учетом их специфики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функционала для учета продаж блюд, расчета выручки и анализа популярности блюд. Это позволит оптимизировать меню и заказы, учитывая спрос.</a:t>
            </a:r>
          </a:p>
        </p:txBody>
      </p:sp>
    </p:spTree>
    <p:extLst>
      <p:ext uri="{BB962C8B-B14F-4D97-AF65-F5344CB8AC3E}">
        <p14:creationId xmlns:p14="http://schemas.microsoft.com/office/powerpoint/2010/main" val="80588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305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Fraunces Extra Bold</vt:lpstr>
      <vt:lpstr>Times New Roman</vt:lpstr>
      <vt:lpstr>Wingdings 3</vt:lpstr>
      <vt:lpstr>Ион</vt:lpstr>
      <vt:lpstr>Презентация PowerPoint</vt:lpstr>
      <vt:lpstr>Цели и задачи</vt:lpstr>
      <vt:lpstr>Анализ предметной области</vt:lpstr>
      <vt:lpstr>Ключевыми аспектами являются: </vt:lpstr>
      <vt:lpstr>Техническое задание</vt:lpstr>
      <vt:lpstr>Средства разработки</vt:lpstr>
      <vt:lpstr>Демонстрация программы</vt:lpstr>
      <vt:lpstr>Проблемы</vt:lpstr>
      <vt:lpstr>Перспективы развития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</dc:creator>
  <cp:lastModifiedBy>3</cp:lastModifiedBy>
  <cp:revision>7</cp:revision>
  <dcterms:created xsi:type="dcterms:W3CDTF">2024-10-31T14:24:35Z</dcterms:created>
  <dcterms:modified xsi:type="dcterms:W3CDTF">2024-12-19T16:27:53Z</dcterms:modified>
</cp:coreProperties>
</file>