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F081A2-BD5A-4D25-AD7A-9EC29C41E6B4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Раздел без заголовка" id="{82238842-3A91-44EA-B834-3A8193D80CDF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71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7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26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139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34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56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93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0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3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86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0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0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36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EE3F9A-6A17-4BCB-9033-5DB225DEDB18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2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DE67F-4AEF-459B-A9F4-1A078DD68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825" y="1122363"/>
            <a:ext cx="9401175" cy="820737"/>
          </a:xfrm>
        </p:spPr>
        <p:txBody>
          <a:bodyPr>
            <a:normAutofit fontScale="90000"/>
          </a:bodyPr>
          <a:lstStyle/>
          <a:p>
            <a:r>
              <a:rPr lang="ru-RU" dirty="0"/>
              <a:t>Отчет по учебной практике </a:t>
            </a:r>
            <a:r>
              <a:rPr lang="en-US" dirty="0"/>
              <a:t>PM-01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706A43-EC08-4B7F-A6AB-FD29AE5C9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899" y="5541962"/>
            <a:ext cx="4314825" cy="820738"/>
          </a:xfrm>
        </p:spPr>
        <p:txBody>
          <a:bodyPr/>
          <a:lstStyle/>
          <a:p>
            <a:r>
              <a:rPr lang="ru-RU" dirty="0"/>
              <a:t>Подготовил Ермаков Павел </a:t>
            </a:r>
            <a:br>
              <a:rPr lang="ru-RU" dirty="0"/>
            </a:br>
            <a:r>
              <a:rPr lang="ru-RU" dirty="0"/>
              <a:t>Группа 21П-1</a:t>
            </a:r>
          </a:p>
        </p:txBody>
      </p:sp>
    </p:spTree>
    <p:extLst>
      <p:ext uri="{BB962C8B-B14F-4D97-AF65-F5344CB8AC3E}">
        <p14:creationId xmlns:p14="http://schemas.microsoft.com/office/powerpoint/2010/main" val="2693459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DF18B-68C0-4884-A6A2-09919EC9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автоматизация класса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119F06-44B3-49B1-B1AC-1F2C092F2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019424"/>
            <a:ext cx="4456221" cy="31527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13E46A-9F76-4810-A2C5-8C2FC4C0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182" y="2876550"/>
            <a:ext cx="448832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ADE4C-3B55-4FD1-82CA-C89E4225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бухгалтера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47588A8-57FC-4C5F-9686-BE5BDD9E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1980014"/>
            <a:ext cx="4751466" cy="4532780"/>
          </a:xfrm>
        </p:spPr>
      </p:pic>
    </p:spTree>
    <p:extLst>
      <p:ext uri="{BB962C8B-B14F-4D97-AF65-F5344CB8AC3E}">
        <p14:creationId xmlns:p14="http://schemas.microsoft.com/office/powerpoint/2010/main" val="156911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253E1-941C-4BD2-A573-82AB8BB9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администратора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3D884F3-0836-4032-91E4-73473193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272" y="1529753"/>
            <a:ext cx="8042578" cy="4381329"/>
          </a:xfrm>
        </p:spPr>
      </p:pic>
    </p:spTree>
    <p:extLst>
      <p:ext uri="{BB962C8B-B14F-4D97-AF65-F5344CB8AC3E}">
        <p14:creationId xmlns:p14="http://schemas.microsoft.com/office/powerpoint/2010/main" val="50836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96EB7-DF34-4B9A-9D2D-571313B6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добавления заказа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7EFEB5-1A2B-4BBA-9F12-337C79116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50" y="1633620"/>
            <a:ext cx="3519536" cy="4836369"/>
          </a:xfrm>
        </p:spPr>
      </p:pic>
    </p:spTree>
    <p:extLst>
      <p:ext uri="{BB962C8B-B14F-4D97-AF65-F5344CB8AC3E}">
        <p14:creationId xmlns:p14="http://schemas.microsoft.com/office/powerpoint/2010/main" val="4142173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B902-55A6-47D9-992F-20A44BA6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менеджера по продажам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B62445-F4DB-45AD-BA10-C0A36E557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84" y="1624647"/>
            <a:ext cx="8253150" cy="4480877"/>
          </a:xfrm>
        </p:spPr>
      </p:pic>
    </p:spTree>
    <p:extLst>
      <p:ext uri="{BB962C8B-B14F-4D97-AF65-F5344CB8AC3E}">
        <p14:creationId xmlns:p14="http://schemas.microsoft.com/office/powerpoint/2010/main" val="94706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15753-94DB-45F0-A7A9-59FFD77D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кладовщика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450366-0240-4084-8D44-222061470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1" y="1606390"/>
            <a:ext cx="5221366" cy="4798892"/>
          </a:xfrm>
        </p:spPr>
      </p:pic>
    </p:spTree>
    <p:extLst>
      <p:ext uri="{BB962C8B-B14F-4D97-AF65-F5344CB8AC3E}">
        <p14:creationId xmlns:p14="http://schemas.microsoft.com/office/powerpoint/2010/main" val="411837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36E93-2517-4AEA-8078-8E1D16D4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1" y="186018"/>
            <a:ext cx="9404723" cy="1400530"/>
          </a:xfrm>
        </p:spPr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деятельности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98D934-F601-4ADB-BB8C-83BA50CC2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675" y="67021"/>
            <a:ext cx="6145214" cy="6722022"/>
          </a:xfrm>
        </p:spPr>
      </p:pic>
    </p:spTree>
    <p:extLst>
      <p:ext uri="{BB962C8B-B14F-4D97-AF65-F5344CB8AC3E}">
        <p14:creationId xmlns:p14="http://schemas.microsoft.com/office/powerpoint/2010/main" val="11115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6ED87-9B2E-48F8-9EAB-F8A36848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/>
          <a:lstStyle/>
          <a:p>
            <a:r>
              <a:rPr lang="ru-RU" dirty="0"/>
              <a:t>Диаграмма</a:t>
            </a:r>
            <a:br>
              <a:rPr lang="ru-RU" dirty="0"/>
            </a:br>
            <a:r>
              <a:rPr lang="ru-RU" dirty="0"/>
              <a:t>вариантов</a:t>
            </a:r>
            <a:br>
              <a:rPr lang="ru-RU" dirty="0"/>
            </a:br>
            <a:r>
              <a:rPr lang="ru-RU" dirty="0"/>
              <a:t>использования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1783F3-3AEC-4298-8862-05F70E39D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101" y="2140244"/>
            <a:ext cx="7667624" cy="3839313"/>
          </a:xfrm>
        </p:spPr>
      </p:pic>
    </p:spTree>
    <p:extLst>
      <p:ext uri="{BB962C8B-B14F-4D97-AF65-F5344CB8AC3E}">
        <p14:creationId xmlns:p14="http://schemas.microsoft.com/office/powerpoint/2010/main" val="321572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3D6D4-4F4F-4795-9817-016D02BB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последовательности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2AC6D0-E92F-4710-BA42-FA94DACC3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574" y="1248360"/>
            <a:ext cx="9744075" cy="5486668"/>
          </a:xfrm>
        </p:spPr>
      </p:pic>
    </p:spTree>
    <p:extLst>
      <p:ext uri="{BB962C8B-B14F-4D97-AF65-F5344CB8AC3E}">
        <p14:creationId xmlns:p14="http://schemas.microsoft.com/office/powerpoint/2010/main" val="17209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37CCB-5097-423C-8C04-F9553211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38B0E7-2018-4007-B9C3-440F5724A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467" y="609600"/>
            <a:ext cx="10413066" cy="5638799"/>
          </a:xfrm>
        </p:spPr>
      </p:pic>
    </p:spTree>
    <p:extLst>
      <p:ext uri="{BB962C8B-B14F-4D97-AF65-F5344CB8AC3E}">
        <p14:creationId xmlns:p14="http://schemas.microsoft.com/office/powerpoint/2010/main" val="54460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8BE0B-C010-4505-BB1D-0FC409FC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1" y="75742"/>
            <a:ext cx="9404723" cy="1400530"/>
          </a:xfrm>
        </p:spPr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14C8C-1191-47CB-A1A0-AB3BF674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915" y="1152983"/>
            <a:ext cx="7377354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7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2992-73C3-4362-8EA1-9494BCE7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8645FA-82E4-4AD1-A251-2B21567A2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063" y="1152983"/>
            <a:ext cx="7151874" cy="536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B1DC3-3014-4D70-8D35-5C658AB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02B59F-94DF-43A0-A7F5-071A30B0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166" y="1921669"/>
            <a:ext cx="3199993" cy="41957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931228-4494-4F9B-9BC4-4F2F89408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40" y="3184482"/>
            <a:ext cx="3314870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9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58337-6E7A-421D-BF2D-54514A3D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4C00AF-E20B-450D-9515-A216F96BE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53" y="2248596"/>
            <a:ext cx="8172870" cy="3803845"/>
          </a:xfrm>
        </p:spPr>
      </p:pic>
    </p:spTree>
    <p:extLst>
      <p:ext uri="{BB962C8B-B14F-4D97-AF65-F5344CB8AC3E}">
        <p14:creationId xmlns:p14="http://schemas.microsoft.com/office/powerpoint/2010/main" val="3559511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45</Words>
  <Application>Microsoft Office PowerPoint</Application>
  <PresentationFormat>Широкоэкранный</PresentationFormat>
  <Paragraphs>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Ион</vt:lpstr>
      <vt:lpstr>Отчет по учебной практике PM-01</vt:lpstr>
      <vt:lpstr>Диаграмма  деятельности</vt:lpstr>
      <vt:lpstr>Диаграмма вариантов использования</vt:lpstr>
      <vt:lpstr>Диаграмма последовательности</vt:lpstr>
      <vt:lpstr>Презентация PowerPoint</vt:lpstr>
      <vt:lpstr>ER-Диаграмма</vt:lpstr>
      <vt:lpstr>База данных</vt:lpstr>
      <vt:lpstr>Подключение API</vt:lpstr>
      <vt:lpstr>Создание библиотеки</vt:lpstr>
      <vt:lpstr>Приложение автоматизация класса</vt:lpstr>
      <vt:lpstr>Окно бухгалтера</vt:lpstr>
      <vt:lpstr>Окно администратора</vt:lpstr>
      <vt:lpstr>Окно добавления заказа</vt:lpstr>
      <vt:lpstr>Окно менеджера по продажам</vt:lpstr>
      <vt:lpstr>Окно кладовщика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PM-01</dc:title>
  <dc:creator>Nout_1</dc:creator>
  <cp:lastModifiedBy>Nout_1</cp:lastModifiedBy>
  <cp:revision>4</cp:revision>
  <dcterms:created xsi:type="dcterms:W3CDTF">2025-03-15T06:17:22Z</dcterms:created>
  <dcterms:modified xsi:type="dcterms:W3CDTF">2025-03-15T06:36:26Z</dcterms:modified>
</cp:coreProperties>
</file>