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74" r:id="rId13"/>
    <p:sldId id="267" r:id="rId14"/>
    <p:sldId id="268" r:id="rId15"/>
    <p:sldId id="269" r:id="rId16"/>
    <p:sldId id="270" r:id="rId17"/>
    <p:sldId id="271" r:id="rId18"/>
    <p:sldId id="275" r:id="rId19"/>
    <p:sldId id="272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0E5FF-97B4-436D-B002-B7511168B119}" type="datetimeFigureOut">
              <a:rPr lang="ru-RU" smtClean="0"/>
              <a:pPr/>
              <a:t>17.05.2024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69DC9-7E85-49C5-BFFB-D3BDD082E135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69DC9-7E85-49C5-BFFB-D3BDD082E135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B152-013D-44EF-92F9-0CD08625A10D}" type="datetimeFigureOut">
              <a:rPr lang="ru-RU" smtClean="0"/>
              <a:pPr/>
              <a:t>17.05.2024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8A5-DE7C-4410-806F-A432A6620E9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B152-013D-44EF-92F9-0CD08625A10D}" type="datetimeFigureOut">
              <a:rPr lang="ru-RU" smtClean="0"/>
              <a:pPr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8A5-DE7C-4410-806F-A432A6620E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B152-013D-44EF-92F9-0CD08625A10D}" type="datetimeFigureOut">
              <a:rPr lang="ru-RU" smtClean="0"/>
              <a:pPr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8A5-DE7C-4410-806F-A432A6620E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B152-013D-44EF-92F9-0CD08625A10D}" type="datetimeFigureOut">
              <a:rPr lang="ru-RU" smtClean="0"/>
              <a:pPr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8A5-DE7C-4410-806F-A432A6620E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B152-013D-44EF-92F9-0CD08625A10D}" type="datetimeFigureOut">
              <a:rPr lang="ru-RU" smtClean="0"/>
              <a:pPr/>
              <a:t>17.05.2024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A0B88A5-DE7C-4410-806F-A432A6620E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B152-013D-44EF-92F9-0CD08625A10D}" type="datetimeFigureOut">
              <a:rPr lang="ru-RU" smtClean="0"/>
              <a:pPr/>
              <a:t>17.05.2024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8A5-DE7C-4410-806F-A432A6620E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B152-013D-44EF-92F9-0CD08625A10D}" type="datetimeFigureOut">
              <a:rPr lang="ru-RU" smtClean="0"/>
              <a:pPr/>
              <a:t>17.05.2024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8A5-DE7C-4410-806F-A432A6620E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B152-013D-44EF-92F9-0CD08625A10D}" type="datetimeFigureOut">
              <a:rPr lang="ru-RU" smtClean="0"/>
              <a:pPr/>
              <a:t>17.05.2024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8A5-DE7C-4410-806F-A432A6620E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B152-013D-44EF-92F9-0CD08625A10D}" type="datetimeFigureOut">
              <a:rPr lang="ru-RU" smtClean="0"/>
              <a:pPr/>
              <a:t>17.05.2024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8A5-DE7C-4410-806F-A432A6620E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B152-013D-44EF-92F9-0CD08625A10D}" type="datetimeFigureOut">
              <a:rPr lang="ru-RU" smtClean="0"/>
              <a:pPr/>
              <a:t>17.05.2024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8A5-DE7C-4410-806F-A432A6620E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B152-013D-44EF-92F9-0CD08625A10D}" type="datetimeFigureOut">
              <a:rPr lang="ru-RU" smtClean="0"/>
              <a:pPr/>
              <a:t>17.05.2024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B88A5-DE7C-4410-806F-A432A6620E9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364B152-013D-44EF-92F9-0CD08625A10D}" type="datetimeFigureOut">
              <a:rPr lang="ru-RU" smtClean="0"/>
              <a:pPr/>
              <a:t>17.05.2024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A0B88A5-DE7C-4410-806F-A432A6620E9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95536" y="1484784"/>
            <a:ext cx="8229600" cy="2592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000" b="1" dirty="0"/>
              <a:t>ОТЧЕТ</a:t>
            </a:r>
            <a:endParaRPr lang="ru-RU" sz="2000" dirty="0"/>
          </a:p>
          <a:p>
            <a:pPr algn="ctr"/>
            <a:r>
              <a:rPr lang="ru-RU" sz="2000" b="1" dirty="0"/>
              <a:t> </a:t>
            </a:r>
            <a:endParaRPr lang="ru-RU" sz="2000" dirty="0"/>
          </a:p>
          <a:p>
            <a:pPr algn="ctr"/>
            <a:r>
              <a:rPr lang="ru-RU" sz="2000" b="1" dirty="0"/>
              <a:t> по производственной  практике</a:t>
            </a:r>
            <a:endParaRPr lang="ru-RU" sz="2000" dirty="0"/>
          </a:p>
          <a:p>
            <a:pPr algn="ctr"/>
            <a:r>
              <a:rPr lang="ru-RU" sz="2000" b="1" dirty="0"/>
              <a:t> </a:t>
            </a:r>
            <a:endParaRPr lang="ru-RU" sz="2000" dirty="0"/>
          </a:p>
          <a:p>
            <a:pPr algn="ctr"/>
            <a:r>
              <a:rPr lang="ru-RU" sz="2000" b="1" dirty="0"/>
              <a:t>ПМ.02 «Осуществление интеграции программных модулей»</a:t>
            </a:r>
            <a:endParaRPr lang="ru-RU" sz="2000" dirty="0"/>
          </a:p>
          <a:p>
            <a:pPr algn="ctr"/>
            <a:r>
              <a:rPr lang="ru-RU" sz="2400" dirty="0"/>
              <a:t> 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6516216" y="4869160"/>
            <a:ext cx="2480320" cy="1561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Подготовил студент группы 21П-1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Ермаков Павел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67544" y="0"/>
            <a:ext cx="784887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МИНИСТЕРСТВО ОБРАЗОВАНИЯ КИРОВСКОЙ ОБЛАСТИ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Кировское областное государственное профессиональное образовательное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бюджетное учреждение 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«Слободской  колледж педагогики и социальных отношений»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692696"/>
            <a:ext cx="7620000" cy="443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r>
              <a:rPr lang="ru-RU" dirty="0" smtClean="0"/>
              <a:t>-Диаграмма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5"/>
            <a:ext cx="8496944" cy="476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908720"/>
            <a:ext cx="8498989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650206"/>
            <a:ext cx="6336704" cy="432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Диаграмма деятельности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4888"/>
            <a:ext cx="7200800" cy="55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484784"/>
            <a:ext cx="4968552" cy="484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Телефонный справочник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8554"/>
            <a:ext cx="8229600" cy="3931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4715210" cy="3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933056"/>
            <a:ext cx="76581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Работа в системе контроля версий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07640"/>
            <a:ext cx="8229600" cy="3293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2980928"/>
          </a:xfrm>
        </p:spPr>
        <p:txBody>
          <a:bodyPr/>
          <a:lstStyle/>
          <a:p>
            <a:r>
              <a:rPr lang="ru-RU" dirty="0" smtClean="0"/>
              <a:t>Во время практики, я изучил осуществление интеграции программных модулей и вспомнил, то чему учился на протяжении учебного года.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476672"/>
            <a:ext cx="8219256" cy="5832688"/>
          </a:xfrm>
        </p:spPr>
        <p:txBody>
          <a:bodyPr>
            <a:normAutofit/>
          </a:bodyPr>
          <a:lstStyle/>
          <a:p>
            <a:r>
              <a:rPr lang="ru-RU" b="1" dirty="0" smtClean="0"/>
              <a:t>Цели и задачи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 smtClean="0"/>
          </a:p>
          <a:p>
            <a:r>
              <a:rPr lang="ru-RU" dirty="0" smtClean="0"/>
              <a:t>Разработка приложения </a:t>
            </a:r>
            <a:r>
              <a:rPr lang="en-US" dirty="0" smtClean="0"/>
              <a:t>“</a:t>
            </a:r>
            <a:r>
              <a:rPr lang="ru-RU" dirty="0" smtClean="0"/>
              <a:t>Телефонный справочник</a:t>
            </a:r>
            <a:r>
              <a:rPr lang="en-US" dirty="0" smtClean="0"/>
              <a:t>”</a:t>
            </a:r>
          </a:p>
          <a:p>
            <a:r>
              <a:rPr lang="ru-RU" dirty="0" smtClean="0"/>
              <a:t>Разработка приложения </a:t>
            </a:r>
            <a:r>
              <a:rPr lang="en-US" dirty="0" smtClean="0"/>
              <a:t>“</a:t>
            </a:r>
            <a:r>
              <a:rPr lang="en-US" dirty="0" err="1" smtClean="0"/>
              <a:t>Med.Lab</a:t>
            </a:r>
            <a:r>
              <a:rPr lang="en-US" dirty="0" smtClean="0"/>
              <a:t>”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Медицинская лаборатория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12776"/>
            <a:ext cx="5688632" cy="4994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32656"/>
            <a:ext cx="3991322" cy="575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692696"/>
            <a:ext cx="8015875" cy="516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8135242" cy="4672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066" y="1700808"/>
            <a:ext cx="7748034" cy="440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8092121" cy="453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04664"/>
            <a:ext cx="7524328" cy="3017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645024"/>
            <a:ext cx="76200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153</TotalTime>
  <Words>71</Words>
  <Application>Microsoft Office PowerPoint</Application>
  <PresentationFormat>Экран (4:3)</PresentationFormat>
  <Paragraphs>25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Апекс</vt:lpstr>
      <vt:lpstr>Слайд 1</vt:lpstr>
      <vt:lpstr>Слайд 2</vt:lpstr>
      <vt:lpstr>Медицинская лаборатория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ERD-Диаграмма</vt:lpstr>
      <vt:lpstr>Слайд 12</vt:lpstr>
      <vt:lpstr>Диаграмма вариантов использования</vt:lpstr>
      <vt:lpstr>Диаграмма деятельности</vt:lpstr>
      <vt:lpstr>Диаграмма последовательности</vt:lpstr>
      <vt:lpstr>Телефонный справочник</vt:lpstr>
      <vt:lpstr>Слайд 17</vt:lpstr>
      <vt:lpstr>Работа в системе контроля версий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5</cp:revision>
  <dcterms:created xsi:type="dcterms:W3CDTF">2024-05-17T10:44:42Z</dcterms:created>
  <dcterms:modified xsi:type="dcterms:W3CDTF">2024-05-17T13:20:08Z</dcterms:modified>
</cp:coreProperties>
</file>